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89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2835" y="2307204"/>
            <a:ext cx="4236467" cy="1605741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909208" y="3294567"/>
            <a:ext cx="4883348" cy="439012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6237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6237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1785" y="-1233"/>
            <a:ext cx="6859785" cy="914523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14549" y="2302317"/>
            <a:ext cx="4238244" cy="1610012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912114" y="3291072"/>
            <a:ext cx="4882896" cy="438912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012" y="1463040"/>
            <a:ext cx="2400300" cy="4949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363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5012" y="1463040"/>
            <a:ext cx="2400300" cy="73152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5012" y="2269131"/>
            <a:ext cx="2400300" cy="4145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1675208" y="1675211"/>
            <a:ext cx="9144000" cy="579358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88698" y="2101472"/>
            <a:ext cx="3909060" cy="1452569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165" y="3491883"/>
            <a:ext cx="2855834" cy="44329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973466" y="3004514"/>
            <a:ext cx="4346070" cy="831085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521619" y="0"/>
            <a:ext cx="5336381" cy="9144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3530600"/>
            <a:ext cx="2678906" cy="56134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6731000"/>
            <a:ext cx="2678906" cy="24130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503398" y="2290001"/>
            <a:ext cx="4114800" cy="1156592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857610" y="2907372"/>
            <a:ext cx="4572409" cy="98755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1786" y="6734177"/>
            <a:ext cx="2680693" cy="240982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785" y="6735057"/>
            <a:ext cx="6859785" cy="240894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487680"/>
            <a:ext cx="5640705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467505"/>
            <a:ext cx="5640705" cy="4773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150876" y="7827264"/>
            <a:ext cx="1632204" cy="268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9227006-5762-47E1-A047-09CE8B7CE488}" type="datetimeFigureOut">
              <a:rPr lang="en-US" smtClean="0"/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8136" y="8380163"/>
            <a:ext cx="35433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00779" y="8227763"/>
            <a:ext cx="377190" cy="67056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5F60365-03CF-486F-8652-D7CBB9E4D7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microsoft.com/office/2007/relationships/hdphoto" Target="../media/hdphoto2.wdp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796106"/>
            <a:ext cx="6858001" cy="4056054"/>
          </a:xfrm>
        </p:spPr>
        <p:txBody>
          <a:bodyPr>
            <a:noAutofit/>
          </a:bodyPr>
          <a:lstStyle/>
          <a:p>
            <a:pPr marL="137160" indent="0" algn="ctr"/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GRANITE · MARBLE · SOLID SURFACES · QUARTZ</a:t>
            </a:r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37160" indent="0" algn="ctr"/>
            <a:endParaRPr lang="en-US" sz="1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37160" indent="0" algn="ctr">
              <a:buNone/>
            </a:pP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Welcome </a:t>
            </a:r>
            <a:r>
              <a:rPr lang="en-US" sz="1400" dirty="0">
                <a:latin typeface="Aharoni" panose="02010803020104030203" pitchFamily="2" charset="-79"/>
                <a:cs typeface="Aharoni" panose="02010803020104030203" pitchFamily="2" charset="-79"/>
              </a:rPr>
              <a:t>to Carolina Countertops. We are a full </a:t>
            </a: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service countertop company </a:t>
            </a:r>
            <a:r>
              <a:rPr lang="en-US" sz="1400" dirty="0">
                <a:latin typeface="Aharoni" panose="02010803020104030203" pitchFamily="2" charset="-79"/>
                <a:cs typeface="Aharoni" panose="02010803020104030203" pitchFamily="2" charset="-79"/>
              </a:rPr>
              <a:t>providing quality products and customer service at affordable prices. </a:t>
            </a:r>
            <a:br>
              <a:rPr lang="en-US" sz="1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14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37160" indent="0" algn="ctr">
              <a:buNone/>
            </a:pPr>
            <a:r>
              <a:rPr lang="en-US" sz="1400" b="0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kitchen is the showpiece of the house, and can sell a house!</a:t>
            </a:r>
          </a:p>
          <a:p>
            <a:pPr marL="137160" indent="0" algn="ctr">
              <a:buNone/>
            </a:pPr>
            <a:endParaRPr lang="en-US" sz="100" b="0" i="1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37160" indent="0" algn="ctr">
              <a:buNone/>
            </a:pPr>
            <a:r>
              <a:rPr lang="en-US" sz="1400" b="0" i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Granite prices have dropped significantly in the past years, making stone countertops an affordable way to make a big impact on perspective buyers.</a:t>
            </a:r>
          </a:p>
          <a:p>
            <a:pPr marL="137160" indent="0" algn="ctr">
              <a:buNone/>
            </a:pPr>
            <a:endParaRPr lang="en-US" sz="1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37160" indent="0" algn="ctr">
              <a:buNone/>
            </a:pPr>
            <a:r>
              <a:rPr lang="en-US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Please contact Carolina 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Countertops </a:t>
            </a:r>
            <a:r>
              <a:rPr lang="en-US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for a free estimate!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endParaRPr lang="en-US" sz="1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37160" indent="0" algn="ctr">
              <a:buNone/>
            </a:pPr>
            <a:r>
              <a:rPr lang="en-US" b="1" dirty="0" smtClean="0">
                <a:solidFill>
                  <a:srgbClr val="00B0F0"/>
                </a:solidFill>
                <a:latin typeface="+mj-lt"/>
                <a:cs typeface="Aharoni" panose="02010803020104030203" pitchFamily="2" charset="-79"/>
              </a:rPr>
              <a:t>919-475-5966</a:t>
            </a:r>
          </a:p>
          <a:p>
            <a:pPr marL="137160" indent="0" algn="ctr">
              <a:buNone/>
            </a:pPr>
            <a:r>
              <a:rPr lang="en-US" sz="2400" dirty="0" smtClean="0">
                <a:solidFill>
                  <a:srgbClr val="00B0F0"/>
                </a:solidFill>
                <a:latin typeface="+mj-lt"/>
                <a:cs typeface="Aharoni" panose="02010803020104030203" pitchFamily="2" charset="-79"/>
              </a:rPr>
              <a:t>www.carolinacountertopsinc.com</a:t>
            </a:r>
            <a:endParaRPr lang="en-US" sz="2400" b="1" dirty="0" smtClean="0">
              <a:solidFill>
                <a:srgbClr val="00B0F0"/>
              </a:solidFill>
              <a:latin typeface="+mj-lt"/>
              <a:cs typeface="Aharoni" panose="02010803020104030203" pitchFamily="2" charset="-79"/>
            </a:endParaRPr>
          </a:p>
          <a:p>
            <a:pPr marL="137160" indent="0" algn="ctr">
              <a:buNone/>
            </a:pP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CABINETS </a:t>
            </a:r>
            <a:r>
              <a:rPr lang="en-US" sz="1400" dirty="0">
                <a:latin typeface="Aharoni" panose="02010803020104030203" pitchFamily="2" charset="-79"/>
                <a:cs typeface="Aharoni" panose="02010803020104030203" pitchFamily="2" charset="-79"/>
              </a:rPr>
              <a:t>· VANITIES </a:t>
            </a:r>
            <a:r>
              <a:rPr lang="en-US" sz="1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· FIREPLACES · SHOWERS/BATHS · OUTDOOR SPACES</a:t>
            </a:r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16" y="107575"/>
            <a:ext cx="6405283" cy="1688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cstone\AppData\Local\Temp\IMG_20131223_143223_5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2" y="6097916"/>
            <a:ext cx="3176079" cy="1786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24" y="6097916"/>
            <a:ext cx="3176077" cy="1786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  <p:pic>
        <p:nvPicPr>
          <p:cNvPr id="2" name="Picture 3" descr="C:\Users\cstone\Desktop\cosmo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427" y="7495350"/>
            <a:ext cx="3522781" cy="1496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  <p:sp>
        <p:nvSpPr>
          <p:cNvPr id="5" name="AutoShape 5" descr="data:image/jpeg;base64,/9j/4AAQSkZJRgABAQAAAQABAAD/2wBDAAYEBQYFBAYGBQYHBwYIChAKCgkJChQODwwQFxQYGBcUFhYaHSUfGhsjHBYWICwgIyYnKSopGR8tMC0oMCUoKSj/2wBDAQcHBwoIChMKChMoGhYaKCgoKCgoKCgoKCgoKCgoKCgoKCgoKCgoKCgoKCgoKCgoKCgoKCgoKCgoKCgoKCgoKCj/wAARCAEAAQ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B/gfxpotvZ3n/CWrM8sI3Rywj5ZF5+UgdD/jVS0+Odhbaqq2/heyh0922rI7Zkx0yxOa8f1C31G+jWO0jby35djhRge9YeswzWpW3lVQQM5jIINVGvJpJsKuGim2kb3xS8QJ4m8UTakrAyONjbRhQF4AH4Vx44HvTVyetPyPwocr7hFKKsi1p6bpsnovNdhpMbw2wKkqW5ODiud0WEsEAHzOwGfx//AFV9CaZ4U0f7LDHOuWVFB6DnHP60uW5Z5tbG/K5iefH++akn097zaL15GAORya9X/wCEN0bb8kKj3yap3XgfS9rGOMhsfe8w8U+Vit2PKz4ct3zguvGcg1FN4ehdjIxcluSQM13dx4Stbc/u7q4T6OTWdc+H5lOLe4uAp/vGk4hZ9zj/APhHrbBOXBHIyAKqMNpIz04rsj4a1BulzJ+JrkLqNoriWN/vIxU/nUyXkWl3Yluf9IjP+1XSA44rmIOJkx/eFdMOeTXPUN6SH5zSP/q2x1xQKjmb5G47Vk2b2sWtP1WztlXbpokkA5fzOaZPd6XcMxm0i9O7klJTisvRGMtyyrkkJn9a2btvsmmiaO3kmcfwIcE89awaSZrFvoRwT+HoiCdKu1x3Ybv50up3Wj31o8GbiGFhgp9nBrTg0uS8hHkxtlh3OAPrWhD4eEEUf2ibax9Bx+feo5op3Rdm1ZnmknhfQZD8mrXEf/buT/WmjwZpJGV19k92tjXr9pYxwsqrEmfUACrc0UAGGlCt6FT/AC70/rM1syPq8XrY8aj8J2iwyRw+JbIb1KkvDgkeme1NPghZIQsetaQW678sD9M17MkVksS4jtCzHnMa5/Iiq01hZXKsj6ZCRn78cSZP+FH1qXVh9Xj2PJoPAt6tvJFDqGiyGQFS5lO7HoDWtovgGWF1ae7tSf8AZlXH516E/hfSzHltOtyMcnbjH/16wZbDw/L4hstHs4LU3FzKsXmGQ+WhJ/iI7+1HtpVNLgqUY62NuxsLOxgUPAxcAqXjIcHj2qCDRfLlkubOWR3fjEgHy8dAKyE0bTV1CKzeCWOaUuIx5xDDaTkEAnHOe5q0nhe1ErqWv0UHAK3DDA/P3rF76s1V7aHL3/gbVpbqZ18p97k557mtq10iPRNHiW/8oMoOSQQSc9BWv/wjMKn93qWox4He4z/MVDd+FBP5Zlv72ZVOV3kPihzvpcqdSUlaxzD3KyykxxhE7Cn56fnWrJ4cNvty8nz9PlBpraLJsYbyOCPukVpGaRg4tnAtcSy8u5NYWs3E1vcRtBIyMyFSVOMjuK1xWL4iHMH0NehT+I5avwMxyOOOD6UJknGOTxSd6VDiQV0nEdz4Gs/teuWEOPlDgn8Of6V7yJQrEhhjqABXjXw2gb+0xKqltkZbj8v616cqzMQM7R39qfNYtGq94+fvlfqadHI0uNxP0NZqRx7vmkZj3xWpYhAy7QAPc81cdWJokmsWaEkKT9M1g3kM0JJbA9gea9NtbUTacXUgkD0rz7xDGy3DAsp56Ct5R0M4y1MmS9eOJigbeBxmuAuDHJK7yRqxYksa9BRAqOXUYwemK83u7mCKdwfNXDE/cFctTZGsdTrvBHg1PEIluZ28i0hcKSg+Zmxnjt/+uu6fwdotvHtkjlY9yZD/AE4rM+DupwyabcWyPnbKWAPHUf8A1q6vxBFJH+8VG2H0rxcVWm6lketh6cVG7OXfwro8rbY5bmLP+0CB+lU7/wAAl42FlqMTkjAWVNv6g1rqHaTHIOM9M1Zi3SYVWOeeDxmsVWmups6UX0PO9H8Iarp2qyrcxxGPaR5iSBgeR+NdHaaHCihjcfaRkgqwwB+HXj3rpktnVQsrD1JxgfnTXURxl0O8A9wCaHVctxqFtisriGGONTGrdFOwnA9uOtRardtaWF3dAmWaGFmACk5wOmMf5xWpE2VByPXGOlYvjWU23hfUpE3MHi2DtySBSjqwaOb1XxDPYeHtJktbndciIXEwKjDMzNkE+mCP0rr9MjmubWO6zNClwgcor/NgjPzMOe54GB/M+Q64ijTLbYqoFgHyg9ecfjXtukZm060b5sGFG+Qf7Na1UkRB3Kc+nQgq8cKQyL/y0UDOO/OD/OmuBCHaWTEeAFLrl+nqP/1+1TXl7b217DDdNHFLJwisQM9xuJ4HTvXB6p4lnuNQEWlxGW9disSx/Ntz/d9fr19Dis4Qb1HKVjqtQ1u00e1V9RIDjlLaNvnb03nqo9hz7DqPOtcu76+ltdcksIbWzEwjgCKEyOowOp/3jn8a7Lw74FlE6ah4n/eyn5lti2Qp9Wx1+ldpqGhWOqRxJeRwzRRNuVNvygj8cD6VXtIwdkRyt7nnmvW0dt4hP2W4ie7idLqCO2zOzB1BK5HQ5yDxxmu3W3klQSGF4yyhip+8pPY444rRttJsLFClosdvGBnbGoXP1wKdbBNxAkD+2Rmsqk1NlRVjBmO2TyreEzN/EVJXafXPShgIwCWyzfLtKkmugyWbGRuHOMikYxZ2MyhyOmcE1KBnKrNM43or7T35IqGSG48tpJIWI9VJwa6qS3DLtYAgDoazNRtx5ZKZUqOMMQP0ouB8+Vj+Ivuw/U1risnxD/qof96vbh8Rw1fhZhKelSRLumQe9NXmrFmm6dOATkDmupHAj174c2oIuZOcqqrx713G1I1xvGB/s1X8HeHnh0iJrZGkaQBpHHQn6+lb40G65yIhn1kyf/rVLqQW8jaNOb2RiPOyj92uPc00avDYzwf2hOkKSkhXf7uQM81sP4fvCwMaq/sHzXC/EvQtelgs0t9NuZrdSS4hj3Y44zj8aFWgtU0V7GT3R9B+D57LUtGMltdQTgJu+Vg2AR1wK828dxm3vW8pQd3IOMZrwbR77xB4c1FbzT1vrKaI5BKsuB75GK9T8PeIdX8cBftVhI8x4+0quyM+uT/hW8cRCS1Mlh5xeg2FZnRjI2MjoBXG3+kXF1fPDZwSTSHnCqePcnoK9osvCsNt/wAflxFJKf4Fzgfh3qaaFoX2xoluq4+WIAK3vjr+dcNfFK1onXRwzbvI8+8CeFr3S5zdXV2sDA58lASx+p6V3V809wypIXK8FQZCVU+uKWYzStnyFPQDKjj3ohtXeVmZVQKOH3ZavKqS5ndnowhyqyIXsbkwhfNCll4ZQOT65zWhAhgVDKH3qdqlud3409mcBWMmSB97b2qF5JWlOyZyWHp2/CsjQdPEbiL983lp0IXIIP1H9Kz7jSQxDWt3MHzj5jvA/OtKCCVRyHZvYGrtvZFmAkHA+YjJqW7DOdm0i/WLH9q+aF5zJCOD271z3inStQbRpJry8WWJAMhVwDz7GvRJNPAIbe5wd23PFYHjZgPDNwDs+bb25+8KqMtRPY8j8RLiO3GMEwDGAOfmruLbXp7HQreGQPaCKJY978HAGPlU9T9ePr0PE+InCzW5YnasSHr6Guj0Hw3da9LHfay8i2LfMoZjumHTPqBXVJpK8jCN9kc1rt/c63FJb2/mraxnzSRlmJzjczdzz7fQV3PheLT9K0C1DW0k1zIu+SWNQzMxJPJ/GrkvhqBpLlbGeWzilZHaExoy/L0IzyOh4qlcNpvhaD7POTdz5LqpI3HJ6nHQe1Yzqc2kS4x5dzeh1QKF2zPIcHflCGz7mpf7UwwRJJPUlUbH5+tcHcePPIkk8tLaDYNoAG80yLxvdzIGlufJ4yP3eP0qVSk+gOaR3TanCXYvMxIGSxRiRj8Knsb6GVd1uWEZGSVAArzXU/FGpXKrBFdko/LyGHIPtWpF4xdYoV2WgRfTK8/T8KJ0mhcyZ6HHcwhMSMZFYdcZ/UVOTE6gqAwz3BrhIvGYcIrJbEnsj8fhxUk3ikIHcWzZ4GxXz/Ss1CXYLo7GVWT5oSR3wxNRyRsyF5CEGP4TXMr4vtA+y6DxF+EAIYk/nVtPFFi7YEjHIztdD0/Ohwa6CujwisvX/wDj2jP+1/StMVT1aHz4FXOPmzXtRdmcVRNxaRzQI617L8CPA8WrXB1rVYRLaQNthiblXYd2HcDjj3rytNNkJGzDE9xX1b8IrdbPwVpccaEnytxx6kk/1pYqq4wVjPC0ru7Okv5BHntjtjGPw7Vh3F627g1qaqHkYhVYsf4cVmtpNwQGlKxqexJzXlKMpO56l4xIY7+RHVgc4NbsOqTSgHy0xjqUqlDYRw42ou8fdc5c5+laMdvlRvZmPc44960jS7kyqdh9zbvfQbDHA4bgqVzkfSoodP8Asw2rG6J90bcBR+FXbeAKfldOnpVxFyuGVOBnIY1tflVkZ76mYsLElRECB15qG+0y6dTseNWI4BBGPyrWjG5dq7iWPy7fu59yKryW08L7ribAC5+U/L+Geazm9C4owhpcqKo/eSSY5YkgZ/GrMVhIqhpCARzwKyrjxDcxzyRtZM0YPDM7AmoYNe+0Z/0Fxz1EzEVi0zZI2UtV3Nu5xxyKsNEIl2pbb9xx+7cAj3rKfUUjUMsL7cZJywz9DUthqKX6SKXljdBu4bjH1AzUWY7M0RHCGwFkXHBBYlT9eamDIykRLtAHfjFZEV8hldI7pnkx8oKEY/HFatvayeSvmTkuRuwBlQPqagdgKsyKAgZT3z29a4v4oyx2+gpDukLzzqiDGenJP8q71YnKyNOp2rypyABjvXNXU097fusYiazGNjhg24/j9Kadnclo8f8AGVleQoomi2EQp1jxwe/Su+8L3c8nh6ylZP3KwhN7cKCBitnV4NPtkNxrLITxs2/eIHQD/OK8m8W+LpJJ2t7d5EsgRth3cH6/5xW93V0SE7Q3ZveIfGQtM29s0e1VzJOVx+C+9eT69rlxf3cnzsFZsnJ5P1qDUbuW7k3zNnHQelZr/wCsFdlKgoLzOOrVctEaunNvkUnpnGa6C6cuy8nAAFc9pgOcjsa3YwWI+opy3FG9i99rliOFdgB6HFW4dSuAgBlcj3JNZzjMlTRjFSFi+bnzeJUif6xr/hTGWLHyxhf90lf5Go4xmpSvFINSq8MYYMDIG7HcePzqK4G2CRzcT7wOCGH8qkl68VVvCRbt61drktmMBQyblxx+IrrPCfgLXvEpU2VmyW7H/j4nJRB+J6/hXtnhL4JaRYbJ9amOqTgZ8oDZCD745P4mumMG2ZzmkjwHwz4a1bxBcCDR7GW6bOWKjCKPdug/Gvpn4d+C9R0PRYbfV7mKR06RwEkKPTcetd3p2mw6faxwWtvHDAvCxQoFVfwFWXnjiG3OT7da1lSjLcwVVx2Mm601RERboikjljy351ymq288DBW3Lu4yDzXcPNuJMabQP4ic1TupoZCFnRScfxAED3rOpT5VojWnUb3ZwThnHk2qXE0qjJ2kk596tw6fqgVZAskfHMYVRn8TXS2/l252RoioxLZHUmrMZXBdR16+tcDdnsdiehz3k6kIt8kaRhedqANTbC5up5jHHDHIx6uwxj64rccXj3QUCJLbuT1PtUWqWs7IHt5Io9hyeNp+maLhcSV54YfkhjlIH3UPevN/Gfie8Qwj7DOkanDlVOR75PAxXZebra5VvKyvDbtvHvUlxHeX1rhmhjTBBYrvLf8AAemKiVjSJ5rba1oiRq8z67tI2syTbge/QHFdv4fubO40qO80+eaS2Ynabhjke2MVnaf8N9IE80t1bxyNJ8wkBIwf9zpWqfCcSBIFuZzaKPuJsQD8ACaxn72xspLZmp5kXlL57xvnkDGM/SqF1rtrYuVNncD3SHaD+NQnw3CHjksp5reSM5Un5qfPpUs92GnmMh672y21f7u01new9B9vrNmyCWWEwM54DLyR25/xqjqmuNC8flQFlHb15qSz0zUY9ZE0UnlWQc7ldcsy9h7Vo3+k2d05lfaoQFW2ru6e3P8ALNS0VdIh0W6fVLSYSWxgDAr5inn6Vh+JfENt4ftRZWxS7vU/56gFU+uBjNdPplp9nkkeOXdDIAVXbtP+f1rzn4heALrU3lvNFu0CSZeWB2O4n2aqik3ZktvoeXeJvEs97dzlHaeZsgv/AAr7CuMk3l8vnP8Atda6rUPDeqWZCiznIVf4Bkfhis+TTL1beRriGcADhWQ9a9Ck4xWjOapGTOdkHWqkg/eCtSaFlBBGDVGSM7xW6kmc0otF/Sl+b8a3Y/lx9ax9NBUg4rYjV3GRGcDuKyluaxWhIPmkzVmMcVDFFIr/ADxsD1xVxF45Uj61m2VYdH2qVjgUKAB1/SmuRii4WK03WrGl6S2sX0VtkpDnMr8/KP8A6/T8arCN5pkjiUtIzAKB3NelaPpa6Vp4i+Xzzh5COufSoq1VBWW4RhzHuVqIwAqckDGB2q9ChBH3gB1AqlIIlTCDIPBC8frVmIoYwPmAH8Oc59jXr3PLaL6vKSuzOzp701xJK5VMEjjB4qO3Cgl0Lgn8hVi3/d7iACzdCeavQzaYxLLYGJ2hvQVUu9KhkyWDkY/hOOfrWp520jecEjoFqC8udj7DIMEcfKWP5VEmXC9zmrmMxMVt5EYYwdzFippltvUEStJJ+AUD9al/eFWIWVjyAVQAdeDiqKyyxgiRmPYlhivKq6SuerT1Rf3bF3eSxx03EU63klRD5jI+Tkc1lSyeaVDHaq8jGab9pYNwHbJwfmzgeuKwdS2xr7O4t5pk11dO5uEVD0UDNXraGGzQKGVWx8xHGT64qokxklkUmSEKeCSPm/KhrdHcNlj1y2P/AK1Zuo2UoGh50QXJYYoMiMpAYc8cHFZbW0jFSjoozyW5J9sCrEgRFBed0HTPGPpmp5h8iJQyxKsZDHA+9jj86g+2WwyfNUnoQKjcxQqGmlmkBIHysePyqcWdnuykMZYj73Bx+FRcexA2pW0Y4Y/TGap3Gq3TAG0s1b/alfb+lbSwQRLny41IH3goFNhSBfMkjx853Els/wA6LsLrsZlnezJA0movGCTwkangUr3sEkLIIpNjcH5e1JLYRly9tI6MWJLJL+fByB9cU+IXqIGSaJhjAUnI+ueM0tStCu0FjNCI3tcIBgDGDT4zZ2MWFhREA7J/Wrc9zIsLt5ak9FUPyff2qgEWaxCat5DSbsgCUHFAFC5udAu0lWa1gkcjGZoUcfrWDf8AgrwrqeySHTbdnIwTAQgz+HFdJ/ZWhvkQ20TM3/PPJNSx2nlyHekjwoMKjsBVc0lsFkccnwv8PwKGSG+39cLIAB+tWrrwdYxSW/2ZRFbqRkHHX1JrqLiV3QCGHbjH8ZrPvLueBgkw2humUL5P50vaT7i5UQx6Zpsk7R3Wjrlf41cc+9LP4d0KRTtsZEb0yOKlm+3eTueaCKIDgSA5Hv1rKvoDGss096CsmMgSFVP5Uc8gsVL3wlpjlhBG4x2yKwb3wVH5mwzFHYZCAZY1v2swI8q1ZSvbByPzPJpZPML7ZJQZRx0JYfnT9rNdSXFGVoPhiPTpGmW3aS4BwGm6++B9K0pwUd1HylBuc9sfjx6U9rK6U7UwMc8HAqpe2V7Jt8zayZztJPNS25PVi0R6SmuW+QDHIOATgZq/b6xp7yBfOKsf7wIrjtu5ELgHBxuIwT9KR2+cxIpb/ZA/rXpwxMupyuhE9Ktrm327kkVv+BA1dF2NnyAk/SvJYppI5uUcFem3jn6Vu2ut3UO05yncZx+ldEcUlujKWGvsdTqGoXEVxHtRPLY7fmY8moUu5ba7Z7qGQxkbQwC7c+g9qxb7VXu4eo8wEEKV42/Wq0+qwyhUkcqp4Ak6D8aynik9kXDDPaRZutbFs4t4ZJVZnJLTZbG7ngelZsNxNNIX8jJBwXkcZPvUGqRRTxKPlkxzlm3AfnzUmnzx25RHVTIeAUQ4/H2rlq1efVnXCmo6Ivyu7p+7kAPXAIqQY3knYS3Usc/pVQMgkZIVUL1Lep/Gpt2CocMB7Y4rlbNkixH5aNgcHpgD/OKmV4lRRLnOPusetVdwBYxybRjkkc0KInTBIdSOSx4peYWJEsw0hZi3zdVDYAFOe3ijyDCrD3qCVtqhDI6KBwB1xVdrhpV8vYcg43MOTSeokiR0hQjIj29ucE06KO33BmVs84AJqs8AbDMBnP1//VUFo0kjSoxuMhvvSRlPyJ6ipsXYu3FyWtGRIMsBja7Agj6U2w0+IuHktZFbPbG39KRYzExkZ2x02LgA/Wr4vkXcXJAXrhScUXsxNO2hLFaxKrq0SIufujv70txHaxwlpEXy0GcYyapNrdruwokY4yBtIzVK78RrEhzZT4PAyODVXIUZMSC/W6mCQWB8gt94qfxp95Hd29yDDYw3UJ4GAAQKhtPEDZUTokUfqOiitm2mW4jSWGQGAgkELjJouPVDJNkKb3UwKiB3RYwRj61GL6FipMchJAABSpr64dIf3Kl3bj72MVQs4LyS4VrsoI156bifbNALY0doI3HAHoaSSRHhz8uwd/SpMbWyGbpnHT8KjnmCIGkDDuFUbjQI4LVPtSXGLCxmlK5AaYM4PuAeMVmNFqQuFfUdOmO7+EDPH4CvSm2su5d2G5Ibjj6VVkYKvyjGDknPancLnnSXkV3ItlJZzx2qv9yMuhB98DpVi6nngdraSO2s7NQUQy7mZjjqO/510kmoLJdOlmRKwPJI4HtnvUjMzKQQqnHDnpRcLmX4cnWe0bzHLyKQu5jyfwxVq+hjKgs7A9sMRz6cVStodWiu2kL2hjbq2DnFGuX3lQFXZQSOSoPNBNiab7S4LNHLJ/dwgBJ9eataXZyEh2DYbkliWbP16VJatbxuJZnYkr1JJAq7FewOAQx44DDpWnO7WIsTDT3ZNyu4wchWCnFRiBDlwSxGcknv7AVDqV+sUQ2uGDHaIwOWrMe8S2ISS7PmE5I2biB6dKabY7Gk7L5qDGZM87ckD8On41NOvGx1XyTztJ3ZPr/+qslFSZXkKMkeQ37zOT+FZ8k8/mud0phB+SOJiGP+9gcCqsupSNa7uUG5R5jsuMCJM7R+B4pokNrbSRxhD5gyByCue54qOyklW3EskMUMjcFmzyPTk1G7RPMyxZklOCzGTO0D26YqWkWmaFlfWqKI7qKWKQcDALBj6g1fktJbqV5LXUDEjACOMBWA+tZVr58aNFtaXPzZkbHy+1PFy210gTbIGHyRRhW3fWs9iy3p1rf280kd9dw3G0gh1Tacc8VfVlmlZ1UqqDADDr9KoWl5OUYPEzEH2JxU5mEsuWk2ADIJHX2FSxk7q7phWyO6g9vwoECkhpDzjjA7fU8mmRzjcFQqDjcSMnA96ZNdReUGLM6yHYNnb/CoZSLJxgxxjt1BxVeC6uJnkSeIQ+WePnV8jscCmAsEDIV8sj5txOfzqOBUbeBGsbkfNkH5h25pahYtxp5ZyuWjblj15qzYMI4mG5doOduP51VQ4kCMV2Dqd44HpSxyxMQAQvH3SRj25oEyVrtftRVYGm7+YWUKvtzUUkk91cbANgHQgZAqRZYmjHmKmc9BzTvOwzqJXwGzyATjuKpXJskQNpcLjDjex9B371pwKIYViXB2jFVWm3MCECgcjB6VXnmuDcIVZTH/ABZGT+FGomrlq+DeQ2x9r/Qc+1UNJCpKUldkuTk+WM9Pf0pjrcSSEyXWQT90LgYqKRxETsK5xjkdqaTA1L2/+yodyO2MYAH9ay7mE/2gl150sU7r8oJ3Y/CoTcl0VihJY52kknH0pklw67g0ko9BwQB9aNRaD501llOy6Uf7RK8/4UzT9OZon/tN5XlJzzMxUj6U15cx7TGXQ9genuagkupVnUOzeWg4+bjHvQ7oW4/VdHikiQ2sTb0IYCJgMD1560mC74lMu9B91/8AOPypFu554JI8neckSIAcDsMUgd0gxK8txKT0b5QvvgUr6EtDrmQWUGMqo6L9a8z8e68um288hYFiCFT/AGj6f57V0+r3TR25kuZfPjPykc/LXgPjjWzquqrDG2YYDj6t/kV1YWm5yu9jKtJU1pufTaNb3TRJMiswYYTGcf41tosRRQq7UXqMY5qoQbe1kfKjYDmTb29BTbG68+ESFcx44JfPFYsosw28RlMksYO37oOf8Ko69A1yohjklgkPKyROQ4x68fp3qe51gQAoqopA4J5Cj1rlYZ5ru9Ms7sqyMR5gG5R6Lj+tOMW9x3satxPAttG11K0zFf3hyAXx656U8arafZsWqLF82G8zjb9D3+lVLBLeRi0rfapN5+ZBgIDxgep96lliheSJXjiQA5VP4mx05z19q00Q9yV1in8lTdSYHJKp19KsJYulpMn2iI20jDcXj2nA98VB5dx5yzW0kCShvmLAHaPRic8+1STz3E0biWVWJOMiPgD61DZZLp8qXsCXEcoWBWZNwX5nx/DnrUsMsdtahJtiZJ2sQRuz046+tUGjuLt4pJL1o4Y8BV/wFOug4tZ1wu0/xOB+eBzmgEaCTq7Rx2yxjch25wNoHX3rQjsLaSFTK+8Lhsq20E+5Fcaj26GQYfdGdisST8uOflPNdZ4dUvAVVmWKNgoCRBQePXvUNal9C+2nQyLnDISc5DH+VQjTSnSXAx3UfyrQw5d9x3IeAAOlQOqKTy2337VDGmUBDdJGf3ccnORIpIx+FQ6lcSC2QQpI0xztxwucd8cgVJqN5MgKWcqkgEklSeKzYb77VErPIZd7bN6qRilZ9BlC9sV1CwaC5uXtp3wZCm7bx/dLVY8O6QmmW7Ri+uLk5yzyPk59MVfuY7OZ0WZ0YtwoRsCiOy8jcPMBTGNtO72Hc0oUjkVdz4POSF4pZEclUt5IyM5ZGGMj61jLK0tw0cF15ToecLvP5Vcie6eYg+XcAD70YKN+VJEtdS0wmUM0y7B0IV880GWOJCw3hf7zdqY224UBWyBwQpHPqCaakdu0qv5IVwduVJx7cdKtK5LFmeNlJJJiZePmOD71XiS0kLIrHevJwSMCrGVlzy2QCD0/lVK5L5UxkkDgkDk0PQROkcDQnycbT/Fknj61j61bpP5USGQybhjY+NtWFuwzY2uHGRliq/pT38uPbidQx5J3CjdAYJWXTL22R9SDxMDlJeoPs/rWsoM7swVH9GBPPtUsRgkmdL1I5YGXG1sbf1qe2kibzLeOJYIhynlsMH8qVhNlZ5kjgXKscMAUQbv5VlahJNayTzG5ldXHETEbY/cD/PSteys3aSaW5mjW0D/u9g61zHiu6WJZSGVkb+PPy5pKN9BXOG8Za59mtJ9jMZW+VMcBj9K8YeGUOWODu5OSOOa6jxRf/btRYL/q0JA+veseCFri4jij6uwUficV7eGpqlDU8rEzdSdkfVN5qqPbM0rMY9ufLUdfx5qbT5x5G+SFY3bkAHd+XAx+Vc+txBNrCQCSCNseWwDbmx34rceOOFsrkRIQqtI3B/DtXjy0PUSKl9GsU73MsjC3x825v4quSQxmEIF/dn5zhutTwxDmRjkt3PJFQSXKqgf7zbthOOtNTCxHHbOLrzSxUbeEQYXHuajskSTUwxVnKg7RjAz7dh/9arYR5EYqAsY5yeS3tUscaom5j5gbsSPyHvT5x8thpjMK+ZESVyd4jVQzk9//AK/eqwXz52VZmD4+VSOn64qVUuReCQKyKOMBfu+5p014kZWMbpbgg8xrx+vAq0Atw89lalGKvMRgLtz/AFrIsXlSciRJN55QrnAH0qzbG5d/srqQu4AuWzj8O9dUHtdOiRpmAQfLlgBz7AVDlqWkVfD2kSANNqaRMXOVQDOB6k+proUVYR8pIU8BR0FcxqfiYJeQWmmQGaeQ8BsgbR9AfWpZdcnaYfZrddg4ZmP3SOtTr0HZnQysFVi5wuPp+tY9/ahLKWV7tyF+dQ4DAn047VzusS3N4BK19HFDu+YLkj9KdFMlmhExEyrgAseox6f0o5e4LQrXN/LAVl3RIJH+cKcYGPzA57Ukc5ikj5QqBjAGV/NuM0j3ElzPLKfL8kL2HT3xVqyja6wHzKuejjjHsKfKrajuTzbrcBofMd5R5hZWyMfTFTPf70WN0ZQ4HzA//Wq9a2zW4O1cKMfe4wPpS3ai4iZUYbO7gjFK6QupnRrDaRb1mMZByVTln+tXUu0VAwiJV+cZ5H0NZw22AWJUaJXOTK5DH8D2HvUsOyS6RGc5PQK3QepNNJMTLYWCaUiMYZh93OGP41o2NjPKoCI6nGArAkfn3rb0+wghjAVcn+8ea6CxtVUIWGcdMVcYdjmrYhQOBu7G8twSbXPP3krPjmIlAlR4znncvIr1W8skaJizHjt2rk9b05JI2aJws2OFPANFSDiTQxCn0OSnjiuFd0mUpkgrgEt7f59Kqm1SKP8Ads2D91gRnPrzxU7wrG8vmpiTGML0HqaYIIHykc8quFySef51jY6rkSiLKlkEnGHy5BHvxxSyzi3jaR41SNR1AB/lzUf2QOV2y75scB1IOPw4qG8SS3XfMiqoGCYxzii1yWxur63DJZBCAEA3AmvNviDrwTSSkRHmTfIqj+daOu3TozBmGxslSDXkuvXz396z5JjQlUB9K6qFJN3ZlVnyqxh3zfujznPNdh8M9LR7qW/vVJtrNGeQ+uByPx4H41yhiM86IoyxIAHvXpV4E8P+ELey4E1wvnzf7g+6v4tk/RRXozlpyo4oxfO5HrNlplrYuXht4FZgSSPvfnV9AHBRgWQtnaxz+VUo7hLUGS4kxngk5q3HMsah95ZG5UZzXiO76noplCR3/tJdqq1njBIb7knuO5rUgDFOE3EZ++MHNQgB4z5ahWJz93rUieYkYMjoCWwOKbiHMLLKViKzozRkYZQDgetM+1xQGOMssJYBYU6l+Owp+8SrJ+7LMvBDLjpQgZZIpCu1f7+eBSV2VsQ3F66MUdpItp6HuKlS+tEVFgbc7ckIu4n+lJe3Cys6MEDj7u7AH15FZtu6KZDb2wMhbC7GIOPXgfXpWiVwuh813fJq+xktXsxhmkIYOB2GOmatag4uVJmdyn8UW8Dd7A+vtVEecxlkmVpmUcYHQ/U/1qxDJvgV5JViZxzwGP044oskPmuXrO5LQLHDGbVW+UCVQSBWfqN+yTtFYoVDD76gHcPZfz5qWaAySI1qrBTgEZx/+sVKpxcCEyRoQcOpXJI9c0wIbOZ/KJ+z+ZMrbViyAOe9WLaxaVXNyqu2fm2nOM9s+lUJtSiimLQESpglSF4HY5NNm1ImaOC2CSOxzuEoK8c4waLXA1USGGd47eGNR6g/qB361bgZ4lZ3Ch0G0EYB/wC+azrOWOBd97IAU+YYPTPYd61LVoUge9uGj+zr+9B2YYH3x171k07lXJYI55rYvcSCAMCFEgwSfXHSknSWW0jjtfJEa/Luc5P16fWux8Grp+saet1NCPMJICuMcev0xim+JbS0jZY7YhV6uoPArolQapqpdHNHEXqezszlY7IXFqxlU+WBgKwznjqKoRaf5YFxIlugIOFbrjjGffitgJIGcSHbF/Cvp71j391tlaJogoz8jsd2R6gfnXOdFzp9M1MRbVuowqLjBB4xXY2WqWRiDCVVXGeTXmQvVkWBFKmLGBIxwAPrVWW9t2WVHuNxU42r8uR2rajNwdzlrYeNXc9Uv9c09Yjm4RuPujkmuJ13XYJMpFuDHpkYP4CsiC5vJUkDxxR4GCcFsiq19KLdiixr5n3iSpIx9aqrN1JczFSw8aWzG4SdUlIKsQVLEnP0NU2hKD92B5aj5SM5z6Gobp2jYSP8wYcHOSp9h0qOC6cKBLvldjj7udv17VnY3uOFzJasqOHLOfm2kDYP8Kq6pdJEjIhwT97dnLGi9nkVHllAQL/wIsPXFcrrl4YyMkMuNwOcnBpcl2O+hyPjXURH5iW+QJuUwfur3rhHBGfWtfVLhrq7dy2QOF+lZ1xwoAwSTgCvSpR5VY46j5mbXgHSf7S1xJJOIIfmZz24PP4DJ/Cm+P8AVze3MhQBRKcqo/hjHCD8hXT2FuuheDAJCFub/Kse4jHLk/U7V/CvM9WnNzdySHoTwPQVcfencylpE+qxFEXciTztp2lVT5VyOhJqr4g1F9OsSbWwmnkXAIQhhg8DmtiJ4FQbWBUe1UtS1Szs7cz3c8NtEDjdMxUH2ryVa9jsTM/Srm6ubON5bUwOfmETSBjge/arVpcy7ZCYXjjyTl2yc1Xsb6C9Kz2siy25U7GRSvHsavQhJUHyFd/GCwyfrQ7roXdElvIxGxyrNjPy9aSRkV1uGjLeXyvJ4qTyo2jWONlidTghc5HtUMkNwYvndVk6DY3y4pRs3qV0C4nzCD+63lsANyBn2FZaw3Lv+9f7ow5UlCfal/cx3UVzbTq0cpI29vwqy6yPNta4RISecKQ3sM/WrcrbAkTnbGj48tFYAAkndx7fjVEXS7EgL7Fzky52Kv41UniAvAGfeAvG3nHPr+dS2sNqsYW4jLKWPG7AznqapNNajsbV2dqxGzkEgCHdIRkkccisOO1uJp5JlJkZ8IF9R3z9f6U5dIQRSNbM8zlsYX5eD7+2K1ooEsLLKSPGQPMdk7j0oukBiCOeOQxoiRyM/wAqucbR3zVaxMKysk0I8wllIUht/wCXStyZQ8f2sLjC4EfHT15qlbW7Qy+bIsUIcHcTwxB7D3o5tAQ6yeMSbJEwMbgZSWOP7uTW7ZzySukEDmYkZww+57VR2RTWZUR/KCVAYgZ9jz7VZ0tVtZ45Yx88ke0KoJUc89+lZ2uUdLpMjwjLxMknTI5z7g1Jdami5Rd0so6qByKp3XmNDII5EIVfmXBGD7f4Vio1yLpmkCr5g3ZIHPp/+qi2hHU2zMJQTyvHRuTWHJLfT621uLaIaeqZaUygkn0wOlayzBbcZYZA6twM1RlWKFJZ4bf/AEhxy6jlvxqb2KIb5YImR4EjaQqRuOc/TisyW0mOCD5gJGAVxtq9aW8kbNLdS7IyeEDY6+vrWW+uo26Ly1UxSEfe/lzVRu9hMsQTx28PlljBOSF3xncGJPA9h61U1LVZoN0UDOd33tnzYOf/AK1ZrGeQSzTMWA5B4cqPy4+tSoIbUQZkJhYbxIpIIb39TW1u5Fy7YxGS4SOW4kZQoJjZem7mtMwSqJcuhs8BRFtUY9896wTfwrJGLfzIbjrIMEjB7etVPEd3KsCSHYkhbKYZs4HHTtUONxp2IvEPlx3CTrLvR/vAdMZrhvGepMP9HQjLdT6Cm6rdhFZVmYHOSrE59a5q/uXu7p5pDkt0+ldNKnbUxnMrEYz6Vd8J6a+seIIYlXcsbAkdiewP41m3L7Iyc4J6V3nhi3/sLwtPfNhby7zDF7MwyT/wFP8A0KuiTaWhgtWZPxE1VHkeO3bMKj7NAfVFPLficmuAlP8ALNW9euxdatsjJMUWFFU5zwcVvCPKtTnnPmPoBddmilzJIx29MjNWmu9M1ba+pWK3LwHKuSevpivIrHxZCxQTB05B55GfrXQafrsMmTHMGVhyA3X2rmlh7a2NYV0z07TL6zmdktYxFGmRggoAa2oniito3tovOUnhUG7j1BrzUarGbdFR2Vl6cZ2n39qrrrF6nlASOoQ7UeNiCW9eO1YSw7ZvGsj1MapvYmdBEQcL149z71ka9p1vq+mmJmR7tWJQmVo8ZGCwC9656y8d3sdwlvcMl5Ep2kXiI/XjgnnH41s2eu2b30bXlkoGNoMOVXHXAzz39azlQcHoaRqJljRNO1Swa1t2uLO4sVh2hQhQx+w9vethLNSvzNuweAWyBVL7ZYDLW0xzk4jLElf8akt7vMgGEMfbnkn1xWElK5smmiw9q6sTEoUsMcpkmmm3twzq1v5kynn5Mc/y/GrG9SW2dcZ3EbsH6U+5nlnRSAPu/OWwp+uO30qX2ZSsOs4D/rdqxgjDKDwPp2qlqNtJOFXzHRA2473Ck/l1pdLtr61t5XmvnuCzblUxhNvt71aFvMkollkZxtymcZAPpRsFzPmee5V4YZFjCAbnKngfX/Jp9laLcxCT5kwcDGM8dv8APNIxaN/LkcvI7ZcnGFX0FasCtt2hM47nFO4FC5sdlsyoiHJ7tkD8DU+nW03lot84RgRnZkCrISQMrR8MD/F/Si+ECQeZdzttU/MAMildgR6uRc2bLZ3M8fzY8xGHb9azzdxWD20N5NLO7AZmlwB9OeapzWUtw0cun3Mdvbg7mR0JZqswafahopGhZpYj5gkkPOfUZ/lTHoackqRoC+0rwRkc/rUD+S6NI0vJ5yGx+FYOq3kyho41t2Rs9i52/Tp+VV7OwdoIZzII88EbsHPuKtQurk3LetokdrI0dxvUjpgvg+4FY1jPaFzBLGM95O5P0xWmyTNAI45YwM7zsxlvUf8A16p6lpEE6wfvRDGj7ZHWUfID1+XFXBWJbLkFzEEWS22SRoxUpMcAn2GKxb64eG6EzNNG2z5VC4APUYOOgrVk061R2mtrl5EijI+ZOAPT61FbRhxD9pZ3nf7iOcjb2qlYko28d9MjXG2MhV3NvyN3c9OSao6zeK+qxXd5eRSqqbBEqY24GMHPNdBqLLJalSsaFDhT2zXn/i0R2t7bWqNkAZcr0z1604NSdhS0VznNYmBmJVVVn5YZ6HNZtNvpt9zI4ICs2QMZ/WqbTSd25+n4/wCfpXfGGhyOZp6HYNq2uQ26oWjUgsMdeRx+JwK6zx1fRwu1rAxMVopt0weC5/1jfmK1PCulJo/hHTNUtCZNZ1CVnU5ysaH5YlI6ZOGfPoFrz/xFKVeVN24RAru67mycn8TU2vKwXtG5yULeZeMxySTnPrU1weDUViMysfrTrn7ua6nuci+FkANSRuytlSQfY1EORmlrY5jVs9bvLU5WUsB2fkVpQeI1ZlaeNlYHqpyPyrmQaM1LgmWptHoqatYXwiZbtVkU5wwxn2rq7HVVQR7XRgOVLnJ+leHk1Zt765tyDFMy46DdWUqKZrGs0ezRanC93LJDEFU5GAerHr/StlLp2eNlwhHDZPTjivF9P8UXNvIDNGsuOvY/XNdNY+NLWRBFKGjB7tyPzrkq4Z3ujrhiVbU9cXWZY5Y0iOGA6PznjvWxaauTk3LJ5gwdoUDtXlVnq0cpUwXEbbuMg5NadvqyqQ0rlmbnaTwfrXNKgzdVkeoJrEOUBYAt0z6+1XrUW7KRHdGZyd2GfJzXksd7m6Qyl9jcYHT8K6fRb/MojjlxGp6jr71hOi4m0aiZ1zoI7gRrEWkfrsHQe/tUiRSknaNu042k4JrETUpvLYRTbMvgFhnjntVm01VXVYrot8oOTHxn8KhQZXNc1Ly52IXfYjAY55/WsdHU3SzzyTEdPLByrfhUr6tZ3JMaSNwmMlcD6D3rA1DWLZLkIC5kVwuEO7r6inGDHzG7cyxFGkcKqIc9c4/rXI3F/eT3UUMUMvloCAu7AcE9T3rZB2ruMhcdZCW4Bqrc3kaAYlVbhjtUquc57VUdBblNhZ2M/mXCysHxuMZz06jNaOjy2twblYG3xOvmKpHCntmsDWba1QGW/Z/MdgfLQ8A+tVY5ra2if7AMXErAs+4EIp4x6n6e9a2bRLdjor2EIkVqs0S7fmznGGJzx61DpcS75A1sZrF32tNuznn+7XPpP/xMFXUbsxqjFv3gBVj0/CuotVnisVcbWLMdwQ7Qx/rSknHQVxdSnxJ9kti+wvkDjB45H8qp+fmaT7RHKk2NsbeYWUYHp2qE3cEl95M8UsKBCHbPAPYisHVtSlhIis7gyQqv3tnCnPf6/wBKErg2aC3l3BJqEV5hooyGhfAwyEfzzXlXja//AOJhthmLtje57A9hXY6xqbfYmb7VG2RgnGBuPv2rzq8spZ7e8uQyuYWy7BsgZOBXVhoJO7MMRJtWRkfbriU5MhpfPkLKC+7noen+f/r1Zt9OmC7tsbA8A7vzqa20tlfdIRkdBnNd3NE8+NObO20/xddSaXDYTmR47VJXiViMB3AQPnqcKMDPQCuV1Z8W0hqeNCPvEE+tUdbbFrj1OKyVnLQ6GnGDuzM00AhyallUNgUyw+WAmnM3DHHXj8auT1MobFBTwKeKii+6KkFdByCg4pSabRQA7OKQHNJSigBaM4opCcUASRzPEwaN2Q+oOK1bbxDfQY3OJQOMOM/rWLmjOalxTLUpLY7WHxgkiIl1AQQRkqeOK6LTPE8EwMcd6YtwO3j7pryigMe3FZuhFmka8ke86Pr1xKXFw5eFQFjkB+915NaBv22urvm3kXaDn5ga8EtNUvLXiGeRR6ZzWvbeLb6OBoZmLq/cHBFc8sNrobxxR6xbahODdfaNjRqf3Y53DjGaj0+X7Fp5NxKHvSxKGMkuB1xkf1rzuy8SxNP/AKTNIECgAv1P1ra03WrZpZBGQBn749Kh0GjRV7naWGsvdyTNKgEZOVLj+tN1a+8ne0MjF1Ay2QTz2Gawor0SBS86LG3ADgDdSarHJNC7mXMYAAUEZOO2azVF3NvbJo1DqMU0kaLtXC/PJKpI59a1LS/tolu4hK0gQiP92VXnH5jvXLT3wigtFgj3Q5/eleQxxwPwyas2Wp29qHcw4mLhNq4K4xwD9c0pQt0CNQ05pTZyMZmSa2kXzIlByQenBPetS3S91G1T7L5XkyAbiz4IPvisGW7nnjDv5SRoMiNlAGD2BrrPDkct1polgt9lqX+UtggYBOAeg6dDWU00aRmmYutIdOhEZKzTOcsUB2j61iT3xtYRlFPmEoxI4PHb2rU1K8SW+kdEbbIpJOcZHPb2rjtd1BY4vOYFgPljBOeccf1ohHmCUrHL67ciS4aNT8g+ZsdCap2UYmR0LOEb5iFPX0qjdzbs5+83NaOmcL/wGvR5eVHEpczNNL2W4t0tZth+yHy0IXHy9en1J570wdB3qtBxfzj2FW+grNmkXYaelY/iBvkQe9bBrB19syotVT3M6z91kcHy2wx3NWrCDz7yKM52g7mqrDykQ9Bn8a3tCiIV5ccucL9KqpLlFTjc5MKFGBSiiiuo4RaKSgUALR3oooAM4NGc0UUAGcUZpDRQAuaM5pKKAHCjOKSigBc05JGRgVYqfamUZxQO5qR63ciJY5is0anID9voe1alp4jHlSxuXhLHKsvIBrl85oqHBMpTaO707XMRbIJI5CQR8w5NTpcqs6TSAlW+bCnp/wDXrz3oc9KtQajcwMpWQkL0DDIqXTLVRnoV1rcRud0YIUHhHHOTxk1NputtZoImd9ryhm2k4PXj8s1wcOsDzWeeIZPdamTVYnY7WUe5GCKzlRTVrGkazWtz1HUbs3lqzs3kqRwpIx7fpXmus3hmmKbh5aHAx0zUtxrTNCYUfzCVxvzWQ/3OufxrKnS5WbupzIoTsWlYn0re08YU+hAH6VgP/rD16gcV0Cyw2tpCwkQs67mTkEfnXRNdDCm/ebH2x33tw/YED8hVs1V01T5LSMCGc5OatGueR0rYaelc5rTbrzHpXRnpXMX7b9Qb61pR3bMa791IuQLu2qOpAArqbSHyokQDgD9axdKh33C5GQozXQx47VjVepvSV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7" descr="data:image/jpeg;base64,/9j/4AAQSkZJRgABAQAAAQABAAD/2wBDAAYEBQYFBAYGBQYHBwYIChAKCgkJChQODwwQFxQYGBcUFhYaHSUfGhsjHBYWICwgIyYnKSopGR8tMC0oMCUoKSj/2wBDAQcHBwoIChMKChMoGhYaKCgoKCgoKCgoKCgoKCgoKCgoKCgoKCgoKCgoKCgoKCgoKCgoKCgoKCgoKCgoKCgoKCj/wAARCAEAAQ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B/gfxpotvZ3n/CWrM8sI3Rywj5ZF5+UgdD/jVS0+Odhbaqq2/heyh0922rI7Zkx0yxOa8f1C31G+jWO0jby35djhRge9YeswzWpW3lVQQM5jIINVGvJpJsKuGim2kb3xS8QJ4m8UTakrAyONjbRhQF4AH4Vx44HvTVyetPyPwocr7hFKKsi1p6bpsnovNdhpMbw2wKkqW5ODiud0WEsEAHzOwGfx//AFV9CaZ4U0f7LDHOuWVFB6DnHP60uW5Z5tbG/K5iefH++akn097zaL15GAORya9X/wCEN0bb8kKj3yap3XgfS9rGOMhsfe8w8U+Vit2PKz4ct3zguvGcg1FN4ehdjIxcluSQM13dx4Stbc/u7q4T6OTWdc+H5lOLe4uAp/vGk4hZ9zj/APhHrbBOXBHIyAKqMNpIz04rsj4a1BulzJ+JrkLqNoriWN/vIxU/nUyXkWl3Yluf9IjP+1XSA44rmIOJkx/eFdMOeTXPUN6SH5zSP/q2x1xQKjmb5G47Vk2b2sWtP1WztlXbpokkA5fzOaZPd6XcMxm0i9O7klJTisvRGMtyyrkkJn9a2btvsmmiaO3kmcfwIcE89awaSZrFvoRwT+HoiCdKu1x3Ybv50up3Wj31o8GbiGFhgp9nBrTg0uS8hHkxtlh3OAPrWhD4eEEUf2ibax9Bx+feo5op3Rdm1ZnmknhfQZD8mrXEf/buT/WmjwZpJGV19k92tjXr9pYxwsqrEmfUACrc0UAGGlCt6FT/AC70/rM1syPq8XrY8aj8J2iwyRw+JbIb1KkvDgkeme1NPghZIQsetaQW678sD9M17MkVksS4jtCzHnMa5/Iiq01hZXKsj6ZCRn78cSZP+FH1qXVh9Xj2PJoPAt6tvJFDqGiyGQFS5lO7HoDWtovgGWF1ae7tSf8AZlXH516E/hfSzHltOtyMcnbjH/16wZbDw/L4hstHs4LU3FzKsXmGQ+WhJ/iI7+1HtpVNLgqUY62NuxsLOxgUPAxcAqXjIcHj2qCDRfLlkubOWR3fjEgHy8dAKyE0bTV1CKzeCWOaUuIx5xDDaTkEAnHOe5q0nhe1ErqWv0UHAK3DDA/P3rF76s1V7aHL3/gbVpbqZ18p97k557mtq10iPRNHiW/8oMoOSQQSc9BWv/wjMKn93qWox4He4z/MVDd+FBP5Zlv72ZVOV3kPihzvpcqdSUlaxzD3KyykxxhE7Cn56fnWrJ4cNvty8nz9PlBpraLJsYbyOCPukVpGaRg4tnAtcSy8u5NYWs3E1vcRtBIyMyFSVOMjuK1xWL4iHMH0NehT+I5avwMxyOOOD6UJknGOTxSd6VDiQV0nEdz4Gs/teuWEOPlDgn8Of6V7yJQrEhhjqABXjXw2gb+0xKqltkZbj8v616cqzMQM7R39qfNYtGq94+fvlfqadHI0uNxP0NZqRx7vmkZj3xWpYhAy7QAPc81cdWJokmsWaEkKT9M1g3kM0JJbA9gea9NtbUTacXUgkD0rz7xDGy3DAsp56Ct5R0M4y1MmS9eOJigbeBxmuAuDHJK7yRqxYksa9BRAqOXUYwemK83u7mCKdwfNXDE/cFctTZGsdTrvBHg1PEIluZ28i0hcKSg+Zmxnjt/+uu6fwdotvHtkjlY9yZD/AE4rM+DupwyabcWyPnbKWAPHUf8A1q6vxBFJH+8VG2H0rxcVWm6lketh6cVG7OXfwro8rbY5bmLP+0CB+lU7/wAAl42FlqMTkjAWVNv6g1rqHaTHIOM9M1Zi3SYVWOeeDxmsVWmups6UX0PO9H8Iarp2qyrcxxGPaR5iSBgeR+NdHaaHCihjcfaRkgqwwB+HXj3rpktnVQsrD1JxgfnTXURxl0O8A9wCaHVctxqFtisriGGONTGrdFOwnA9uOtRardtaWF3dAmWaGFmACk5wOmMf5xWpE2VByPXGOlYvjWU23hfUpE3MHi2DtySBSjqwaOb1XxDPYeHtJktbndciIXEwKjDMzNkE+mCP0rr9MjmubWO6zNClwgcor/NgjPzMOe54GB/M+Q64ijTLbYqoFgHyg9ecfjXtukZm060b5sGFG+Qf7Na1UkRB3Kc+nQgq8cKQyL/y0UDOO/OD/OmuBCHaWTEeAFLrl+nqP/1+1TXl7b217DDdNHFLJwisQM9xuJ4HTvXB6p4lnuNQEWlxGW9disSx/Ntz/d9fr19Dis4Qb1HKVjqtQ1u00e1V9RIDjlLaNvnb03nqo9hz7DqPOtcu76+ltdcksIbWzEwjgCKEyOowOp/3jn8a7Lw74FlE6ah4n/eyn5lti2Qp9Wx1+ldpqGhWOqRxJeRwzRRNuVNvygj8cD6VXtIwdkRyt7nnmvW0dt4hP2W4ie7idLqCO2zOzB1BK5HQ5yDxxmu3W3klQSGF4yyhip+8pPY444rRttJsLFClosdvGBnbGoXP1wKdbBNxAkD+2Rmsqk1NlRVjBmO2TyreEzN/EVJXafXPShgIwCWyzfLtKkmugyWbGRuHOMikYxZ2MyhyOmcE1KBnKrNM43or7T35IqGSG48tpJIWI9VJwa6qS3DLtYAgDoazNRtx5ZKZUqOMMQP0ouB8+Vj+Ivuw/U1risnxD/qof96vbh8Rw1fhZhKelSRLumQe9NXmrFmm6dOATkDmupHAj174c2oIuZOcqqrx713G1I1xvGB/s1X8HeHnh0iJrZGkaQBpHHQn6+lb40G65yIhn1kyf/rVLqQW8jaNOb2RiPOyj92uPc00avDYzwf2hOkKSkhXf7uQM81sP4fvCwMaq/sHzXC/EvQtelgs0t9NuZrdSS4hj3Y44zj8aFWgtU0V7GT3R9B+D57LUtGMltdQTgJu+Vg2AR1wK828dxm3vW8pQd3IOMZrwbR77xB4c1FbzT1vrKaI5BKsuB75GK9T8PeIdX8cBftVhI8x4+0quyM+uT/hW8cRCS1Mlh5xeg2FZnRjI2MjoBXG3+kXF1fPDZwSTSHnCqePcnoK9osvCsNt/wAflxFJKf4Fzgfh3qaaFoX2xoluq4+WIAK3vjr+dcNfFK1onXRwzbvI8+8CeFr3S5zdXV2sDA58lASx+p6V3V809wypIXK8FQZCVU+uKWYzStnyFPQDKjj3ohtXeVmZVQKOH3ZavKqS5ndnowhyqyIXsbkwhfNCll4ZQOT65zWhAhgVDKH3qdqlud3409mcBWMmSB97b2qF5JWlOyZyWHp2/CsjQdPEbiL983lp0IXIIP1H9Kz7jSQxDWt3MHzj5jvA/OtKCCVRyHZvYGrtvZFmAkHA+YjJqW7DOdm0i/WLH9q+aF5zJCOD271z3inStQbRpJry8WWJAMhVwDz7GvRJNPAIbe5wd23PFYHjZgPDNwDs+bb25+8KqMtRPY8j8RLiO3GMEwDGAOfmruLbXp7HQreGQPaCKJY978HAGPlU9T9ePr0PE+InCzW5YnasSHr6Guj0Hw3da9LHfay8i2LfMoZjumHTPqBXVJpK8jCN9kc1rt/c63FJb2/mraxnzSRlmJzjczdzz7fQV3PheLT9K0C1DW0k1zIu+SWNQzMxJPJ/GrkvhqBpLlbGeWzilZHaExoy/L0IzyOh4qlcNpvhaD7POTdz5LqpI3HJ6nHQe1Yzqc2kS4x5dzeh1QKF2zPIcHflCGz7mpf7UwwRJJPUlUbH5+tcHcePPIkk8tLaDYNoAG80yLxvdzIGlufJ4yP3eP0qVSk+gOaR3TanCXYvMxIGSxRiRj8Knsb6GVd1uWEZGSVAArzXU/FGpXKrBFdko/LyGHIPtWpF4xdYoV2WgRfTK8/T8KJ0mhcyZ6HHcwhMSMZFYdcZ/UVOTE6gqAwz3BrhIvGYcIrJbEnsj8fhxUk3ikIHcWzZ4GxXz/Ss1CXYLo7GVWT5oSR3wxNRyRsyF5CEGP4TXMr4vtA+y6DxF+EAIYk/nVtPFFi7YEjHIztdD0/Ohwa6CujwisvX/wDj2jP+1/StMVT1aHz4FXOPmzXtRdmcVRNxaRzQI617L8CPA8WrXB1rVYRLaQNthiblXYd2HcDjj3rytNNkJGzDE9xX1b8IrdbPwVpccaEnytxx6kk/1pYqq4wVjPC0ru7Okv5BHntjtjGPw7Vh3F627g1qaqHkYhVYsf4cVmtpNwQGlKxqexJzXlKMpO56l4xIY7+RHVgc4NbsOqTSgHy0xjqUqlDYRw42ou8fdc5c5+laMdvlRvZmPc44960jS7kyqdh9zbvfQbDHA4bgqVzkfSoodP8Asw2rG6J90bcBR+FXbeAKfldOnpVxFyuGVOBnIY1tflVkZ76mYsLElRECB15qG+0y6dTseNWI4BBGPyrWjG5dq7iWPy7fu59yKryW08L7ribAC5+U/L+Geazm9C4owhpcqKo/eSSY5YkgZ/GrMVhIqhpCARzwKyrjxDcxzyRtZM0YPDM7AmoYNe+0Z/0Fxz1EzEVi0zZI2UtV3Nu5xxyKsNEIl2pbb9xx+7cAj3rKfUUjUMsL7cZJywz9DUthqKX6SKXljdBu4bjH1AzUWY7M0RHCGwFkXHBBYlT9eamDIykRLtAHfjFZEV8hldI7pnkx8oKEY/HFatvayeSvmTkuRuwBlQPqagdgKsyKAgZT3z29a4v4oyx2+gpDukLzzqiDGenJP8q71YnKyNOp2rypyABjvXNXU097fusYiazGNjhg24/j9Kadnclo8f8AGVleQoomi2EQp1jxwe/Su+8L3c8nh6ylZP3KwhN7cKCBitnV4NPtkNxrLITxs2/eIHQD/OK8m8W+LpJJ2t7d5EsgRth3cH6/5xW93V0SE7Q3ZveIfGQtM29s0e1VzJOVx+C+9eT69rlxf3cnzsFZsnJ5P1qDUbuW7k3zNnHQelZr/wCsFdlKgoLzOOrVctEaunNvkUnpnGa6C6cuy8nAAFc9pgOcjsa3YwWI+opy3FG9i99rliOFdgB6HFW4dSuAgBlcj3JNZzjMlTRjFSFi+bnzeJUif6xr/hTGWLHyxhf90lf5Go4xmpSvFINSq8MYYMDIG7HcePzqK4G2CRzcT7wOCGH8qkl68VVvCRbt61drktmMBQyblxx+IrrPCfgLXvEpU2VmyW7H/j4nJRB+J6/hXtnhL4JaRYbJ9amOqTgZ8oDZCD745P4mumMG2ZzmkjwHwz4a1bxBcCDR7GW6bOWKjCKPdug/Gvpn4d+C9R0PRYbfV7mKR06RwEkKPTcetd3p2mw6faxwWtvHDAvCxQoFVfwFWXnjiG3OT7da1lSjLcwVVx2Mm601RERboikjljy351ymq288DBW3Lu4yDzXcPNuJMabQP4ic1TupoZCFnRScfxAED3rOpT5VojWnUb3ZwThnHk2qXE0qjJ2kk596tw6fqgVZAskfHMYVRn8TXS2/l252RoioxLZHUmrMZXBdR16+tcDdnsdiehz3k6kIt8kaRhedqANTbC5up5jHHDHIx6uwxj64rccXj3QUCJLbuT1PtUWqWs7IHt5Io9hyeNp+maLhcSV54YfkhjlIH3UPevN/Gfie8Qwj7DOkanDlVOR75PAxXZebra5VvKyvDbtvHvUlxHeX1rhmhjTBBYrvLf8AAemKiVjSJ5rba1oiRq8z67tI2syTbge/QHFdv4fubO40qO80+eaS2Ynabhjke2MVnaf8N9IE80t1bxyNJ8wkBIwf9zpWqfCcSBIFuZzaKPuJsQD8ACaxn72xspLZmp5kXlL57xvnkDGM/SqF1rtrYuVNncD3SHaD+NQnw3CHjksp5reSM5Un5qfPpUs92GnmMh672y21f7u01new9B9vrNmyCWWEwM54DLyR25/xqjqmuNC8flQFlHb15qSz0zUY9ZE0UnlWQc7ldcsy9h7Vo3+k2d05lfaoQFW2ru6e3P8ALNS0VdIh0W6fVLSYSWxgDAr5inn6Vh+JfENt4ftRZWxS7vU/56gFU+uBjNdPplp9nkkeOXdDIAVXbtP+f1rzn4heALrU3lvNFu0CSZeWB2O4n2aqik3ZktvoeXeJvEs97dzlHaeZsgv/AAr7CuMk3l8vnP8Atda6rUPDeqWZCiznIVf4Bkfhis+TTL1beRriGcADhWQ9a9Ck4xWjOapGTOdkHWqkg/eCtSaFlBBGDVGSM7xW6kmc0otF/Sl+b8a3Y/lx9ax9NBUg4rYjV3GRGcDuKyluaxWhIPmkzVmMcVDFFIr/ADxsD1xVxF45Uj61m2VYdH2qVjgUKAB1/SmuRii4WK03WrGl6S2sX0VtkpDnMr8/KP8A6/T8arCN5pkjiUtIzAKB3NelaPpa6Vp4i+Xzzh5COufSoq1VBWW4RhzHuVqIwAqckDGB2q9ChBH3gB1AqlIIlTCDIPBC8frVmIoYwPmAH8Oc59jXr3PLaL6vKSuzOzp701xJK5VMEjjB4qO3Cgl0Lgn8hVi3/d7iACzdCeavQzaYxLLYGJ2hvQVUu9KhkyWDkY/hOOfrWp520jecEjoFqC8udj7DIMEcfKWP5VEmXC9zmrmMxMVt5EYYwdzFippltvUEStJJ+AUD9al/eFWIWVjyAVQAdeDiqKyyxgiRmPYlhivKq6SuerT1Rf3bF3eSxx03EU63klRD5jI+Tkc1lSyeaVDHaq8jGab9pYNwHbJwfmzgeuKwdS2xr7O4t5pk11dO5uEVD0UDNXraGGzQKGVWx8xHGT64qokxklkUmSEKeCSPm/KhrdHcNlj1y2P/AK1Zuo2UoGh50QXJYYoMiMpAYc8cHFZbW0jFSjoozyW5J9sCrEgRFBed0HTPGPpmp5h8iJQyxKsZDHA+9jj86g+2WwyfNUnoQKjcxQqGmlmkBIHysePyqcWdnuykMZYj73Bx+FRcexA2pW0Y4Y/TGap3Gq3TAG0s1b/alfb+lbSwQRLny41IH3goFNhSBfMkjx853Els/wA6LsLrsZlnezJA0movGCTwkangUr3sEkLIIpNjcH5e1JLYRly9tI6MWJLJL+fByB9cU+IXqIGSaJhjAUnI+ueM0tStCu0FjNCI3tcIBgDGDT4zZ2MWFhREA7J/Wrc9zIsLt5ak9FUPyff2qgEWaxCat5DSbsgCUHFAFC5udAu0lWa1gkcjGZoUcfrWDf8AgrwrqeySHTbdnIwTAQgz+HFdJ/ZWhvkQ20TM3/PPJNSx2nlyHekjwoMKjsBVc0lsFkccnwv8PwKGSG+39cLIAB+tWrrwdYxSW/2ZRFbqRkHHX1JrqLiV3QCGHbjH8ZrPvLueBgkw2humUL5P50vaT7i5UQx6Zpsk7R3Wjrlf41cc+9LP4d0KRTtsZEb0yOKlm+3eTueaCKIDgSA5Hv1rKvoDGss096CsmMgSFVP5Uc8gsVL3wlpjlhBG4x2yKwb3wVH5mwzFHYZCAZY1v2swI8q1ZSvbByPzPJpZPML7ZJQZRx0JYfnT9rNdSXFGVoPhiPTpGmW3aS4BwGm6++B9K0pwUd1HylBuc9sfjx6U9rK6U7UwMc8HAqpe2V7Jt8zayZztJPNS25PVi0R6SmuW+QDHIOATgZq/b6xp7yBfOKsf7wIrjtu5ELgHBxuIwT9KR2+cxIpb/ZA/rXpwxMupyuhE9Ktrm327kkVv+BA1dF2NnyAk/SvJYppI5uUcFem3jn6Vu2ut3UO05yncZx+ldEcUlujKWGvsdTqGoXEVxHtRPLY7fmY8moUu5ba7Z7qGQxkbQwC7c+g9qxb7VXu4eo8wEEKV42/Wq0+qwyhUkcqp4Ak6D8aynik9kXDDPaRZutbFs4t4ZJVZnJLTZbG7ngelZsNxNNIX8jJBwXkcZPvUGqRRTxKPlkxzlm3AfnzUmnzx25RHVTIeAUQ4/H2rlq1efVnXCmo6Ivyu7p+7kAPXAIqQY3knYS3Usc/pVQMgkZIVUL1Lep/Gpt2CocMB7Y4rlbNkixH5aNgcHpgD/OKmV4lRRLnOPusetVdwBYxybRjkkc0KInTBIdSOSx4peYWJEsw0hZi3zdVDYAFOe3ijyDCrD3qCVtqhDI6KBwB1xVdrhpV8vYcg43MOTSeokiR0hQjIj29ucE06KO33BmVs84AJqs8AbDMBnP1//VUFo0kjSoxuMhvvSRlPyJ6ipsXYu3FyWtGRIMsBja7Agj6U2w0+IuHktZFbPbG39KRYzExkZ2x02LgA/Wr4vkXcXJAXrhScUXsxNO2hLFaxKrq0SIufujv70txHaxwlpEXy0GcYyapNrdruwokY4yBtIzVK78RrEhzZT4PAyODVXIUZMSC/W6mCQWB8gt94qfxp95Hd29yDDYw3UJ4GAAQKhtPEDZUTokUfqOiitm2mW4jSWGQGAgkELjJouPVDJNkKb3UwKiB3RYwRj61GL6FipMchJAABSpr64dIf3Kl3bj72MVQs4LyS4VrsoI156bifbNALY0doI3HAHoaSSRHhz8uwd/SpMbWyGbpnHT8KjnmCIGkDDuFUbjQI4LVPtSXGLCxmlK5AaYM4PuAeMVmNFqQuFfUdOmO7+EDPH4CvSm2su5d2G5Ibjj6VVkYKvyjGDknPancLnnSXkV3ItlJZzx2qv9yMuhB98DpVi6nngdraSO2s7NQUQy7mZjjqO/510kmoLJdOlmRKwPJI4HtnvUjMzKQQqnHDnpRcLmX4cnWe0bzHLyKQu5jyfwxVq+hjKgs7A9sMRz6cVStodWiu2kL2hjbq2DnFGuX3lQFXZQSOSoPNBNiab7S4LNHLJ/dwgBJ9eataXZyEh2DYbkliWbP16VJatbxuJZnYkr1JJAq7FewOAQx44DDpWnO7WIsTDT3ZNyu4wchWCnFRiBDlwSxGcknv7AVDqV+sUQ2uGDHaIwOWrMe8S2ISS7PmE5I2biB6dKabY7Gk7L5qDGZM87ckD8On41NOvGx1XyTztJ3ZPr/+qslFSZXkKMkeQ37zOT+FZ8k8/mud0phB+SOJiGP+9gcCqsupSNa7uUG5R5jsuMCJM7R+B4pokNrbSRxhD5gyByCue54qOyklW3EskMUMjcFmzyPTk1G7RPMyxZklOCzGTO0D26YqWkWmaFlfWqKI7qKWKQcDALBj6g1fktJbqV5LXUDEjACOMBWA+tZVr58aNFtaXPzZkbHy+1PFy210gTbIGHyRRhW3fWs9iy3p1rf280kd9dw3G0gh1Tacc8VfVlmlZ1UqqDADDr9KoWl5OUYPEzEH2JxU5mEsuWk2ADIJHX2FSxk7q7phWyO6g9vwoECkhpDzjjA7fU8mmRzjcFQqDjcSMnA96ZNdReUGLM6yHYNnb/CoZSLJxgxxjt1BxVeC6uJnkSeIQ+WePnV8jscCmAsEDIV8sj5txOfzqOBUbeBGsbkfNkH5h25pahYtxp5ZyuWjblj15qzYMI4mG5doOduP51VQ4kCMV2Dqd44HpSxyxMQAQvH3SRj25oEyVrtftRVYGm7+YWUKvtzUUkk91cbANgHQgZAqRZYmjHmKmc9BzTvOwzqJXwGzyATjuKpXJskQNpcLjDjex9B371pwKIYViXB2jFVWm3MCECgcjB6VXnmuDcIVZTH/ABZGT+FGomrlq+DeQ2x9r/Qc+1UNJCpKUldkuTk+WM9Pf0pjrcSSEyXWQT90LgYqKRxETsK5xjkdqaTA1L2/+yodyO2MYAH9ay7mE/2gl150sU7r8oJ3Y/CoTcl0VihJY52kknH0pklw67g0ko9BwQB9aNRaD501llOy6Uf7RK8/4UzT9OZon/tN5XlJzzMxUj6U15cx7TGXQ9genuagkupVnUOzeWg4+bjHvQ7oW4/VdHikiQ2sTb0IYCJgMD1560mC74lMu9B91/8AOPypFu554JI8neckSIAcDsMUgd0gxK8txKT0b5QvvgUr6EtDrmQWUGMqo6L9a8z8e68um288hYFiCFT/AGj6f57V0+r3TR25kuZfPjPykc/LXgPjjWzquqrDG2YYDj6t/kV1YWm5yu9jKtJU1pufTaNb3TRJMiswYYTGcf41tosRRQq7UXqMY5qoQbe1kfKjYDmTb29BTbG68+ESFcx44JfPFYsosw28RlMksYO37oOf8Ko69A1yohjklgkPKyROQ4x68fp3qe51gQAoqopA4J5Cj1rlYZ5ru9Ms7sqyMR5gG5R6Lj+tOMW9x3satxPAttG11K0zFf3hyAXx656U8arafZsWqLF82G8zjb9D3+lVLBLeRi0rfapN5+ZBgIDxgep96lliheSJXjiQA5VP4mx05z19q00Q9yV1in8lTdSYHJKp19KsJYulpMn2iI20jDcXj2nA98VB5dx5yzW0kCShvmLAHaPRic8+1STz3E0biWVWJOMiPgD61DZZLp8qXsCXEcoWBWZNwX5nx/DnrUsMsdtahJtiZJ2sQRuz046+tUGjuLt4pJL1o4Y8BV/wFOug4tZ1wu0/xOB+eBzmgEaCTq7Rx2yxjch25wNoHX3rQjsLaSFTK+8Lhsq20E+5Fcaj26GQYfdGdisST8uOflPNdZ4dUvAVVmWKNgoCRBQePXvUNal9C+2nQyLnDISc5DH+VQjTSnSXAx3UfyrQw5d9x3IeAAOlQOqKTy2337VDGmUBDdJGf3ccnORIpIx+FQ6lcSC2QQpI0xztxwucd8cgVJqN5MgKWcqkgEklSeKzYb77VErPIZd7bN6qRilZ9BlC9sV1CwaC5uXtp3wZCm7bx/dLVY8O6QmmW7Ri+uLk5yzyPk59MVfuY7OZ0WZ0YtwoRsCiOy8jcPMBTGNtO72Hc0oUjkVdz4POSF4pZEclUt5IyM5ZGGMj61jLK0tw0cF15ToecLvP5Vcie6eYg+XcAD70YKN+VJEtdS0wmUM0y7B0IV880GWOJCw3hf7zdqY224UBWyBwQpHPqCaakdu0qv5IVwduVJx7cdKtK5LFmeNlJJJiZePmOD71XiS0kLIrHevJwSMCrGVlzy2QCD0/lVK5L5UxkkDgkDk0PQROkcDQnycbT/Fknj61j61bpP5USGQybhjY+NtWFuwzY2uHGRliq/pT38uPbidQx5J3CjdAYJWXTL22R9SDxMDlJeoPs/rWsoM7swVH9GBPPtUsRgkmdL1I5YGXG1sbf1qe2kibzLeOJYIhynlsMH8qVhNlZ5kjgXKscMAUQbv5VlahJNayTzG5ldXHETEbY/cD/PSteys3aSaW5mjW0D/u9g61zHiu6WJZSGVkb+PPy5pKN9BXOG8Za59mtJ9jMZW+VMcBj9K8YeGUOWODu5OSOOa6jxRf/btRYL/q0JA+veseCFri4jij6uwUficV7eGpqlDU8rEzdSdkfVN5qqPbM0rMY9ufLUdfx5qbT5x5G+SFY3bkAHd+XAx+Vc+txBNrCQCSCNseWwDbmx34rceOOFsrkRIQqtI3B/DtXjy0PUSKl9GsU73MsjC3x825v4quSQxmEIF/dn5zhutTwxDmRjkt3PJFQSXKqgf7zbthOOtNTCxHHbOLrzSxUbeEQYXHuajskSTUwxVnKg7RjAz7dh/9arYR5EYqAsY5yeS3tUscaom5j5gbsSPyHvT5x8thpjMK+ZESVyd4jVQzk9//AK/eqwXz52VZmD4+VSOn64qVUuReCQKyKOMBfu+5p014kZWMbpbgg8xrx+vAq0Atw89lalGKvMRgLtz/AFrIsXlSciRJN55QrnAH0qzbG5d/srqQu4AuWzj8O9dUHtdOiRpmAQfLlgBz7AVDlqWkVfD2kSANNqaRMXOVQDOB6k+proUVYR8pIU8BR0FcxqfiYJeQWmmQGaeQ8BsgbR9AfWpZdcnaYfZrddg4ZmP3SOtTr0HZnQysFVi5wuPp+tY9/ahLKWV7tyF+dQ4DAn047VzusS3N4BK19HFDu+YLkj9KdFMlmhExEyrgAseox6f0o5e4LQrXN/LAVl3RIJH+cKcYGPzA57Ukc5ikj5QqBjAGV/NuM0j3ElzPLKfL8kL2HT3xVqyja6wHzKuejjjHsKfKrajuTzbrcBofMd5R5hZWyMfTFTPf70WN0ZQ4HzA//Wq9a2zW4O1cKMfe4wPpS3ai4iZUYbO7gjFK6QupnRrDaRb1mMZByVTln+tXUu0VAwiJV+cZ5H0NZw22AWJUaJXOTK5DH8D2HvUsOyS6RGc5PQK3QepNNJMTLYWCaUiMYZh93OGP41o2NjPKoCI6nGArAkfn3rb0+wghjAVcn+8ea6CxtVUIWGcdMVcYdjmrYhQOBu7G8twSbXPP3krPjmIlAlR4znncvIr1W8skaJizHjt2rk9b05JI2aJws2OFPANFSDiTQxCn0OSnjiuFd0mUpkgrgEt7f59Kqm1SKP8Ads2D91gRnPrzxU7wrG8vmpiTGML0HqaYIIHykc8quFySef51jY6rkSiLKlkEnGHy5BHvxxSyzi3jaR41SNR1AB/lzUf2QOV2y75scB1IOPw4qG8SS3XfMiqoGCYxzii1yWxur63DJZBCAEA3AmvNviDrwTSSkRHmTfIqj+daOu3TozBmGxslSDXkuvXz396z5JjQlUB9K6qFJN3ZlVnyqxh3zfujznPNdh8M9LR7qW/vVJtrNGeQ+uByPx4H41yhiM86IoyxIAHvXpV4E8P+ELey4E1wvnzf7g+6v4tk/RRXozlpyo4oxfO5HrNlplrYuXht4FZgSSPvfnV9AHBRgWQtnaxz+VUo7hLUGS4kxngk5q3HMsah95ZG5UZzXiO76noplCR3/tJdqq1njBIb7knuO5rUgDFOE3EZ++MHNQgB4z5ahWJz93rUieYkYMjoCWwOKbiHMLLKViKzozRkYZQDgetM+1xQGOMssJYBYU6l+Owp+8SrJ+7LMvBDLjpQgZZIpCu1f7+eBSV2VsQ3F66MUdpItp6HuKlS+tEVFgbc7ckIu4n+lJe3Cys6MEDj7u7AH15FZtu6KZDb2wMhbC7GIOPXgfXpWiVwuh813fJq+xktXsxhmkIYOB2GOmatag4uVJmdyn8UW8Dd7A+vtVEecxlkmVpmUcYHQ/U/1qxDJvgV5JViZxzwGP044oskPmuXrO5LQLHDGbVW+UCVQSBWfqN+yTtFYoVDD76gHcPZfz5qWaAySI1qrBTgEZx/+sVKpxcCEyRoQcOpXJI9c0wIbOZ/KJ+z+ZMrbViyAOe9WLaxaVXNyqu2fm2nOM9s+lUJtSiimLQESpglSF4HY5NNm1ImaOC2CSOxzuEoK8c4waLXA1USGGd47eGNR6g/qB361bgZ4lZ3Ch0G0EYB/wC+azrOWOBd97IAU+YYPTPYd61LVoUge9uGj+zr+9B2YYH3x171k07lXJYI55rYvcSCAMCFEgwSfXHSknSWW0jjtfJEa/Luc5P16fWux8Grp+saet1NCPMJICuMcev0xim+JbS0jZY7YhV6uoPArolQapqpdHNHEXqezszlY7IXFqxlU+WBgKwznjqKoRaf5YFxIlugIOFbrjjGffitgJIGcSHbF/Cvp71j391tlaJogoz8jsd2R6gfnXOdFzp9M1MRbVuowqLjBB4xXY2WqWRiDCVVXGeTXmQvVkWBFKmLGBIxwAPrVWW9t2WVHuNxU42r8uR2rajNwdzlrYeNXc9Uv9c09Yjm4RuPujkmuJ13XYJMpFuDHpkYP4CsiC5vJUkDxxR4GCcFsiq19KLdiixr5n3iSpIx9aqrN1JczFSw8aWzG4SdUlIKsQVLEnP0NU2hKD92B5aj5SM5z6Gobp2jYSP8wYcHOSp9h0qOC6cKBLvldjj7udv17VnY3uOFzJasqOHLOfm2kDYP8Kq6pdJEjIhwT97dnLGi9nkVHllAQL/wIsPXFcrrl4YyMkMuNwOcnBpcl2O+hyPjXURH5iW+QJuUwfur3rhHBGfWtfVLhrq7dy2QOF+lZ1xwoAwSTgCvSpR5VY46j5mbXgHSf7S1xJJOIIfmZz24PP4DJ/Cm+P8AVze3MhQBRKcqo/hjHCD8hXT2FuuheDAJCFub/Kse4jHLk/U7V/CvM9WnNzdySHoTwPQVcfencylpE+qxFEXciTztp2lVT5VyOhJqr4g1F9OsSbWwmnkXAIQhhg8DmtiJ4FQbWBUe1UtS1Szs7cz3c8NtEDjdMxUH2ryVa9jsTM/Srm6ubON5bUwOfmETSBjge/arVpcy7ZCYXjjyTl2yc1Xsb6C9Kz2siy25U7GRSvHsavQhJUHyFd/GCwyfrQ7roXdElvIxGxyrNjPy9aSRkV1uGjLeXyvJ4qTyo2jWONlidTghc5HtUMkNwYvndVk6DY3y4pRs3qV0C4nzCD+63lsANyBn2FZaw3Lv+9f7ow5UlCfal/cx3UVzbTq0cpI29vwqy6yPNta4RISecKQ3sM/WrcrbAkTnbGj48tFYAAkndx7fjVEXS7EgL7Fzky52Kv41UniAvAGfeAvG3nHPr+dS2sNqsYW4jLKWPG7AznqapNNajsbV2dqxGzkEgCHdIRkkccisOO1uJp5JlJkZ8IF9R3z9f6U5dIQRSNbM8zlsYX5eD7+2K1ooEsLLKSPGQPMdk7j0oukBiCOeOQxoiRyM/wAqucbR3zVaxMKysk0I8wllIUht/wCXStyZQ8f2sLjC4EfHT15qlbW7Qy+bIsUIcHcTwxB7D3o5tAQ6yeMSbJEwMbgZSWOP7uTW7ZzySukEDmYkZww+57VR2RTWZUR/KCVAYgZ9jz7VZ0tVtZ45Yx88ke0KoJUc89+lZ2uUdLpMjwjLxMknTI5z7g1Jdami5Rd0so6qByKp3XmNDII5EIVfmXBGD7f4Vio1yLpmkCr5g3ZIHPp/+qi2hHU2zMJQTyvHRuTWHJLfT621uLaIaeqZaUygkn0wOlayzBbcZYZA6twM1RlWKFJZ4bf/AEhxy6jlvxqb2KIb5YImR4EjaQqRuOc/TisyW0mOCD5gJGAVxtq9aW8kbNLdS7IyeEDY6+vrWW+uo26Ly1UxSEfe/lzVRu9hMsQTx28PlljBOSF3xncGJPA9h61U1LVZoN0UDOd33tnzYOf/AK1ZrGeQSzTMWA5B4cqPy4+tSoIbUQZkJhYbxIpIIb39TW1u5Fy7YxGS4SOW4kZQoJjZem7mtMwSqJcuhs8BRFtUY9896wTfwrJGLfzIbjrIMEjB7etVPEd3KsCSHYkhbKYZs4HHTtUONxp2IvEPlx3CTrLvR/vAdMZrhvGepMP9HQjLdT6Cm6rdhFZVmYHOSrE59a5q/uXu7p5pDkt0+ldNKnbUxnMrEYz6Vd8J6a+seIIYlXcsbAkdiewP41m3L7Iyc4J6V3nhi3/sLwtPfNhby7zDF7MwyT/wFP8A0KuiTaWhgtWZPxE1VHkeO3bMKj7NAfVFPLficmuAlP8ALNW9euxdatsjJMUWFFU5zwcVvCPKtTnnPmPoBddmilzJIx29MjNWmu9M1ba+pWK3LwHKuSevpivIrHxZCxQTB05B55GfrXQafrsMmTHMGVhyA3X2rmlh7a2NYV0z07TL6zmdktYxFGmRggoAa2oniito3tovOUnhUG7j1BrzUarGbdFR2Vl6cZ2n39qrrrF6nlASOoQ7UeNiCW9eO1YSw7ZvGsj1MapvYmdBEQcL149z71ka9p1vq+mmJmR7tWJQmVo8ZGCwC9656y8d3sdwlvcMl5Ep2kXiI/XjgnnH41s2eu2b30bXlkoGNoMOVXHXAzz39azlQcHoaRqJljRNO1Swa1t2uLO4sVh2hQhQx+w9vethLNSvzNuweAWyBVL7ZYDLW0xzk4jLElf8akt7vMgGEMfbnkn1xWElK5smmiw9q6sTEoUsMcpkmmm3twzq1v5kynn5Mc/y/GrG9SW2dcZ3EbsH6U+5nlnRSAPu/OWwp+uO30qX2ZSsOs4D/rdqxgjDKDwPp2qlqNtJOFXzHRA2473Ck/l1pdLtr61t5XmvnuCzblUxhNvt71aFvMkollkZxtymcZAPpRsFzPmee5V4YZFjCAbnKngfX/Jp9laLcxCT5kwcDGM8dv8APNIxaN/LkcvI7ZcnGFX0FasCtt2hM47nFO4FC5sdlsyoiHJ7tkD8DU+nW03lot84RgRnZkCrISQMrR8MD/F/Si+ECQeZdzttU/MAMildgR6uRc2bLZ3M8fzY8xGHb9azzdxWD20N5NLO7AZmlwB9OeapzWUtw0cun3Mdvbg7mR0JZqswafahopGhZpYj5gkkPOfUZ/lTHoackqRoC+0rwRkc/rUD+S6NI0vJ5yGx+FYOq3kyho41t2Rs9i52/Tp+VV7OwdoIZzII88EbsHPuKtQurk3LetokdrI0dxvUjpgvg+4FY1jPaFzBLGM95O5P0xWmyTNAI45YwM7zsxlvUf8A16p6lpEE6wfvRDGj7ZHWUfID1+XFXBWJbLkFzEEWS22SRoxUpMcAn2GKxb64eG6EzNNG2z5VC4APUYOOgrVk061R2mtrl5EijI+ZOAPT61FbRhxD9pZ3nf7iOcjb2qlYko28d9MjXG2MhV3NvyN3c9OSao6zeK+qxXd5eRSqqbBEqY24GMHPNdBqLLJalSsaFDhT2zXn/i0R2t7bWqNkAZcr0z1604NSdhS0VznNYmBmJVVVn5YZ6HNZtNvpt9zI4ICs2QMZ/WqbTSd25+n4/wCfpXfGGhyOZp6HYNq2uQ26oWjUgsMdeRx+JwK6zx1fRwu1rAxMVopt0weC5/1jfmK1PCulJo/hHTNUtCZNZ1CVnU5ysaH5YlI6ZOGfPoFrz/xFKVeVN24RAru67mycn8TU2vKwXtG5yULeZeMxySTnPrU1weDUViMysfrTrn7ua6nuci+FkANSRuytlSQfY1EORmlrY5jVs9bvLU5WUsB2fkVpQeI1ZlaeNlYHqpyPyrmQaM1LgmWptHoqatYXwiZbtVkU5wwxn2rq7HVVQR7XRgOVLnJ+leHk1Zt765tyDFMy46DdWUqKZrGs0ezRanC93LJDEFU5GAerHr/StlLp2eNlwhHDZPTjivF9P8UXNvIDNGsuOvY/XNdNY+NLWRBFKGjB7tyPzrkq4Z3ujrhiVbU9cXWZY5Y0iOGA6PznjvWxaauTk3LJ5gwdoUDtXlVnq0cpUwXEbbuMg5NadvqyqQ0rlmbnaTwfrXNKgzdVkeoJrEOUBYAt0z6+1XrUW7KRHdGZyd2GfJzXksd7m6Qyl9jcYHT8K6fRb/MojjlxGp6jr71hOi4m0aiZ1zoI7gRrEWkfrsHQe/tUiRSknaNu042k4JrETUpvLYRTbMvgFhnjntVm01VXVYrot8oOTHxn8KhQZXNc1Ly52IXfYjAY55/WsdHU3SzzyTEdPLByrfhUr6tZ3JMaSNwmMlcD6D3rA1DWLZLkIC5kVwuEO7r6inGDHzG7cyxFGkcKqIc9c4/rXI3F/eT3UUMUMvloCAu7AcE9T3rZB2ruMhcdZCW4Bqrc3kaAYlVbhjtUquc57VUdBblNhZ2M/mXCysHxuMZz06jNaOjy2twblYG3xOvmKpHCntmsDWba1QGW/Z/MdgfLQ8A+tVY5ra2if7AMXErAs+4EIp4x6n6e9a2bRLdjor2EIkVqs0S7fmznGGJzx61DpcS75A1sZrF32tNuznn+7XPpP/xMFXUbsxqjFv3gBVj0/CuotVnisVcbWLMdwQ7Qx/rSknHQVxdSnxJ9kti+wvkDjB45H8qp+fmaT7RHKk2NsbeYWUYHp2qE3cEl95M8UsKBCHbPAPYisHVtSlhIis7gyQqv3tnCnPf6/wBKErg2aC3l3BJqEV5hooyGhfAwyEfzzXlXja//AOJhthmLtje57A9hXY6xqbfYmb7VG2RgnGBuPv2rzq8spZ7e8uQyuYWy7BsgZOBXVhoJO7MMRJtWRkfbriU5MhpfPkLKC+7noen+f/r1Zt9OmC7tsbA8A7vzqa20tlfdIRkdBnNd3NE8+NObO20/xddSaXDYTmR47VJXiViMB3AQPnqcKMDPQCuV1Z8W0hqeNCPvEE+tUdbbFrj1OKyVnLQ6GnGDuzM00AhyallUNgUyw+WAmnM3DHHXj8auT1MobFBTwKeKii+6KkFdByCg4pSabRQA7OKQHNJSigBaM4opCcUASRzPEwaN2Q+oOK1bbxDfQY3OJQOMOM/rWLmjOalxTLUpLY7WHxgkiIl1AQQRkqeOK6LTPE8EwMcd6YtwO3j7pryigMe3FZuhFmka8ke86Pr1xKXFw5eFQFjkB+915NaBv22urvm3kXaDn5ga8EtNUvLXiGeRR6ZzWvbeLb6OBoZmLq/cHBFc8sNrobxxR6xbahODdfaNjRqf3Y53DjGaj0+X7Fp5NxKHvSxKGMkuB1xkf1rzuy8SxNP/AKTNIECgAv1P1ra03WrZpZBGQBn749Kh0GjRV7naWGsvdyTNKgEZOVLj+tN1a+8ne0MjF1Ay2QTz2Gawor0SBS86LG3ADgDdSarHJNC7mXMYAAUEZOO2azVF3NvbJo1DqMU0kaLtXC/PJKpI59a1LS/tolu4hK0gQiP92VXnH5jvXLT3wigtFgj3Q5/eleQxxwPwyas2Wp29qHcw4mLhNq4K4xwD9c0pQt0CNQ05pTZyMZmSa2kXzIlByQenBPetS3S91G1T7L5XkyAbiz4IPvisGW7nnjDv5SRoMiNlAGD2BrrPDkct1polgt9lqX+UtggYBOAeg6dDWU00aRmmYutIdOhEZKzTOcsUB2j61iT3xtYRlFPmEoxI4PHb2rU1K8SW+kdEbbIpJOcZHPb2rjtd1BY4vOYFgPljBOeccf1ohHmCUrHL67ciS4aNT8g+ZsdCap2UYmR0LOEb5iFPX0qjdzbs5+83NaOmcL/wGvR5eVHEpczNNL2W4t0tZth+yHy0IXHy9en1J570wdB3qtBxfzj2FW+grNmkXYaelY/iBvkQe9bBrB19syotVT3M6z91kcHy2wx3NWrCDz7yKM52g7mqrDykQ9Bn8a3tCiIV5ccucL9KqpLlFTjc5MKFGBSiiiuo4RaKSgUALR3oooAM4NGc0UUAGcUZpDRQAuaM5pKKAHCjOKSigBc05JGRgVYqfamUZxQO5qR63ciJY5is0anID9voe1alp4jHlSxuXhLHKsvIBrl85oqHBMpTaO707XMRbIJI5CQR8w5NTpcqs6TSAlW+bCnp/wDXrz3oc9KtQajcwMpWQkL0DDIqXTLVRnoV1rcRud0YIUHhHHOTxk1NputtZoImd9ryhm2k4PXj8s1wcOsDzWeeIZPdamTVYnY7WUe5GCKzlRTVrGkazWtz1HUbs3lqzs3kqRwpIx7fpXmus3hmmKbh5aHAx0zUtxrTNCYUfzCVxvzWQ/3OufxrKnS5WbupzIoTsWlYn0re08YU+hAH6VgP/rD16gcV0Cyw2tpCwkQs67mTkEfnXRNdDCm/ebH2x33tw/YED8hVs1V01T5LSMCGc5OatGueR0rYaelc5rTbrzHpXRnpXMX7b9Qb61pR3bMa791IuQLu2qOpAArqbSHyokQDgD9axdKh33C5GQozXQx47VjVepvSVj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9" descr="data:image/jpeg;base64,/9j/4AAQSkZJRgABAQAAAQABAAD/2wBDAAYEBQYFBAYGBQYHBwYIChAKCgkJChQODwwQFxQYGBcUFhYaHSUfGhsjHBYWICwgIyYnKSopGR8tMC0oMCUoKSj/2wBDAQcHBwoIChMKChMoGhYaKCgoKCgoKCgoKCgoKCgoKCgoKCgoKCgoKCgoKCgoKCgoKCgoKCgoKCgoKCgoKCgoKCj/wAARCAEAAQ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B/gfxpotvZ3n/CWrM8sI3Rywj5ZF5+UgdD/jVS0+Odhbaqq2/heyh0922rI7Zkx0yxOa8f1C31G+jWO0jby35djhRge9YeswzWpW3lVQQM5jIINVGvJpJsKuGim2kb3xS8QJ4m8UTakrAyONjbRhQF4AH4Vx44HvTVyetPyPwocr7hFKKsi1p6bpsnovNdhpMbw2wKkqW5ODiud0WEsEAHzOwGfx//AFV9CaZ4U0f7LDHOuWVFB6DnHP60uW5Z5tbG/K5iefH++akn097zaL15GAORya9X/wCEN0bb8kKj3yap3XgfS9rGOMhsfe8w8U+Vit2PKz4ct3zguvGcg1FN4ehdjIxcluSQM13dx4Stbc/u7q4T6OTWdc+H5lOLe4uAp/vGk4hZ9zj/APhHrbBOXBHIyAKqMNpIz04rsj4a1BulzJ+JrkLqNoriWN/vIxU/nUyXkWl3Yluf9IjP+1XSA44rmIOJkx/eFdMOeTXPUN6SH5zSP/q2x1xQKjmb5G47Vk2b2sWtP1WztlXbpokkA5fzOaZPd6XcMxm0i9O7klJTisvRGMtyyrkkJn9a2btvsmmiaO3kmcfwIcE89awaSZrFvoRwT+HoiCdKu1x3Ybv50up3Wj31o8GbiGFhgp9nBrTg0uS8hHkxtlh3OAPrWhD4eEEUf2ibax9Bx+feo5op3Rdm1ZnmknhfQZD8mrXEf/buT/WmjwZpJGV19k92tjXr9pYxwsqrEmfUACrc0UAGGlCt6FT/AC70/rM1syPq8XrY8aj8J2iwyRw+JbIb1KkvDgkeme1NPghZIQsetaQW678sD9M17MkVksS4jtCzHnMa5/Iiq01hZXKsj6ZCRn78cSZP+FH1qXVh9Xj2PJoPAt6tvJFDqGiyGQFS5lO7HoDWtovgGWF1ae7tSf8AZlXH516E/hfSzHltOtyMcnbjH/16wZbDw/L4hstHs4LU3FzKsXmGQ+WhJ/iI7+1HtpVNLgqUY62NuxsLOxgUPAxcAqXjIcHj2qCDRfLlkubOWR3fjEgHy8dAKyE0bTV1CKzeCWOaUuIx5xDDaTkEAnHOe5q0nhe1ErqWv0UHAK3DDA/P3rF76s1V7aHL3/gbVpbqZ18p97k557mtq10iPRNHiW/8oMoOSQQSc9BWv/wjMKn93qWox4He4z/MVDd+FBP5Zlv72ZVOV3kPihzvpcqdSUlaxzD3KyykxxhE7Cn56fnWrJ4cNvty8nz9PlBpraLJsYbyOCPukVpGaRg4tnAtcSy8u5NYWs3E1vcRtBIyMyFSVOMjuK1xWL4iHMH0NehT+I5avwMxyOOOD6UJknGOTxSd6VDiQV0nEdz4Gs/teuWEOPlDgn8Of6V7yJQrEhhjqABXjXw2gb+0xKqltkZbj8v616cqzMQM7R39qfNYtGq94+fvlfqadHI0uNxP0NZqRx7vmkZj3xWpYhAy7QAPc81cdWJokmsWaEkKT9M1g3kM0JJbA9gea9NtbUTacXUgkD0rz7xDGy3DAsp56Ct5R0M4y1MmS9eOJigbeBxmuAuDHJK7yRqxYksa9BRAqOXUYwemK83u7mCKdwfNXDE/cFctTZGsdTrvBHg1PEIluZ28i0hcKSg+Zmxnjt/+uu6fwdotvHtkjlY9yZD/AE4rM+DupwyabcWyPnbKWAPHUf8A1q6vxBFJH+8VG2H0rxcVWm6lketh6cVG7OXfwro8rbY5bmLP+0CB+lU7/wAAl42FlqMTkjAWVNv6g1rqHaTHIOM9M1Zi3SYVWOeeDxmsVWmups6UX0PO9H8Iarp2qyrcxxGPaR5iSBgeR+NdHaaHCihjcfaRkgqwwB+HXj3rpktnVQsrD1JxgfnTXURxl0O8A9wCaHVctxqFtisriGGONTGrdFOwnA9uOtRardtaWF3dAmWaGFmACk5wOmMf5xWpE2VByPXGOlYvjWU23hfUpE3MHi2DtySBSjqwaOb1XxDPYeHtJktbndciIXEwKjDMzNkE+mCP0rr9MjmubWO6zNClwgcor/NgjPzMOe54GB/M+Q64ijTLbYqoFgHyg9ecfjXtukZm060b5sGFG+Qf7Na1UkRB3Kc+nQgq8cKQyL/y0UDOO/OD/OmuBCHaWTEeAFLrl+nqP/1+1TXl7b217DDdNHFLJwisQM9xuJ4HTvXB6p4lnuNQEWlxGW9disSx/Ntz/d9fr19Dis4Qb1HKVjqtQ1u00e1V9RIDjlLaNvnb03nqo9hz7DqPOtcu76+ltdcksIbWzEwjgCKEyOowOp/3jn8a7Lw74FlE6ah4n/eyn5lti2Qp9Wx1+ldpqGhWOqRxJeRwzRRNuVNvygj8cD6VXtIwdkRyt7nnmvW0dt4hP2W4ie7idLqCO2zOzB1BK5HQ5yDxxmu3W3klQSGF4yyhip+8pPY444rRttJsLFClosdvGBnbGoXP1wKdbBNxAkD+2Rmsqk1NlRVjBmO2TyreEzN/EVJXafXPShgIwCWyzfLtKkmugyWbGRuHOMikYxZ2MyhyOmcE1KBnKrNM43or7T35IqGSG48tpJIWI9VJwa6qS3DLtYAgDoazNRtx5ZKZUqOMMQP0ouB8+Vj+Ivuw/U1risnxD/qof96vbh8Rw1fhZhKelSRLumQe9NXmrFmm6dOATkDmupHAj174c2oIuZOcqqrx713G1I1xvGB/s1X8HeHnh0iJrZGkaQBpHHQn6+lb40G65yIhn1kyf/rVLqQW8jaNOb2RiPOyj92uPc00avDYzwf2hOkKSkhXf7uQM81sP4fvCwMaq/sHzXC/EvQtelgs0t9NuZrdSS4hj3Y44zj8aFWgtU0V7GT3R9B+D57LUtGMltdQTgJu+Vg2AR1wK828dxm3vW8pQd3IOMZrwbR77xB4c1FbzT1vrKaI5BKsuB75GK9T8PeIdX8cBftVhI8x4+0quyM+uT/hW8cRCS1Mlh5xeg2FZnRjI2MjoBXG3+kXF1fPDZwSTSHnCqePcnoK9osvCsNt/wAflxFJKf4Fzgfh3qaaFoX2xoluq4+WIAK3vjr+dcNfFK1onXRwzbvI8+8CeFr3S5zdXV2sDA58lASx+p6V3V809wypIXK8FQZCVU+uKWYzStnyFPQDKjj3ohtXeVmZVQKOH3ZavKqS5ndnowhyqyIXsbkwhfNCll4ZQOT65zWhAhgVDKH3qdqlud3409mcBWMmSB97b2qF5JWlOyZyWHp2/CsjQdPEbiL983lp0IXIIP1H9Kz7jSQxDWt3MHzj5jvA/OtKCCVRyHZvYGrtvZFmAkHA+YjJqW7DOdm0i/WLH9q+aF5zJCOD271z3inStQbRpJry8WWJAMhVwDz7GvRJNPAIbe5wd23PFYHjZgPDNwDs+bb25+8KqMtRPY8j8RLiO3GMEwDGAOfmruLbXp7HQreGQPaCKJY978HAGPlU9T9ePr0PE+InCzW5YnasSHr6Guj0Hw3da9LHfay8i2LfMoZjumHTPqBXVJpK8jCN9kc1rt/c63FJb2/mraxnzSRlmJzjczdzz7fQV3PheLT9K0C1DW0k1zIu+SWNQzMxJPJ/GrkvhqBpLlbGeWzilZHaExoy/L0IzyOh4qlcNpvhaD7POTdz5LqpI3HJ6nHQe1Yzqc2kS4x5dzeh1QKF2zPIcHflCGz7mpf7UwwRJJPUlUbH5+tcHcePPIkk8tLaDYNoAG80yLxvdzIGlufJ4yP3eP0qVSk+gOaR3TanCXYvMxIGSxRiRj8Knsb6GVd1uWEZGSVAArzXU/FGpXKrBFdko/LyGHIPtWpF4xdYoV2WgRfTK8/T8KJ0mhcyZ6HHcwhMSMZFYdcZ/UVOTE6gqAwz3BrhIvGYcIrJbEnsj8fhxUk3ikIHcWzZ4GxXz/Ss1CXYLo7GVWT5oSR3wxNRyRsyF5CEGP4TXMr4vtA+y6DxF+EAIYk/nVtPFFi7YEjHIztdD0/Ohwa6CujwisvX/wDj2jP+1/StMVT1aHz4FXOPmzXtRdmcVRNxaRzQI617L8CPA8WrXB1rVYRLaQNthiblXYd2HcDjj3rytNNkJGzDE9xX1b8IrdbPwVpccaEnytxx6kk/1pYqq4wVjPC0ru7Okv5BHntjtjGPw7Vh3F627g1qaqHkYhVYsf4cVmtpNwQGlKxqexJzXlKMpO56l4xIY7+RHVgc4NbsOqTSgHy0xjqUqlDYRw42ou8fdc5c5+laMdvlRvZmPc44960jS7kyqdh9zbvfQbDHA4bgqVzkfSoodP8Asw2rG6J90bcBR+FXbeAKfldOnpVxFyuGVOBnIY1tflVkZ76mYsLElRECB15qG+0y6dTseNWI4BBGPyrWjG5dq7iWPy7fu59yKryW08L7ribAC5+U/L+Geazm9C4owhpcqKo/eSSY5YkgZ/GrMVhIqhpCARzwKyrjxDcxzyRtZM0YPDM7AmoYNe+0Z/0Fxz1EzEVi0zZI2UtV3Nu5xxyKsNEIl2pbb9xx+7cAj3rKfUUjUMsL7cZJywz9DUthqKX6SKXljdBu4bjH1AzUWY7M0RHCGwFkXHBBYlT9eamDIykRLtAHfjFZEV8hldI7pnkx8oKEY/HFatvayeSvmTkuRuwBlQPqagdgKsyKAgZT3z29a4v4oyx2+gpDukLzzqiDGenJP8q71YnKyNOp2rypyABjvXNXU097fusYiazGNjhg24/j9Kadnclo8f8AGVleQoomi2EQp1jxwe/Su+8L3c8nh6ylZP3KwhN7cKCBitnV4NPtkNxrLITxs2/eIHQD/OK8m8W+LpJJ2t7d5EsgRth3cH6/5xW93V0SE7Q3ZveIfGQtM29s0e1VzJOVx+C+9eT69rlxf3cnzsFZsnJ5P1qDUbuW7k3zNnHQelZr/wCsFdlKgoLzOOrVctEaunNvkUnpnGa6C6cuy8nAAFc9pgOcjsa3YwWI+opy3FG9i99rliOFdgB6HFW4dSuAgBlcj3JNZzjMlTRjFSFi+bnzeJUif6xr/hTGWLHyxhf90lf5Go4xmpSvFINSq8MYYMDIG7HcePzqK4G2CRzcT7wOCGH8qkl68VVvCRbt61drktmMBQyblxx+IrrPCfgLXvEpU2VmyW7H/j4nJRB+J6/hXtnhL4JaRYbJ9amOqTgZ8oDZCD745P4mumMG2ZzmkjwHwz4a1bxBcCDR7GW6bOWKjCKPdug/Gvpn4d+C9R0PRYbfV7mKR06RwEkKPTcetd3p2mw6faxwWtvHDAvCxQoFVfwFWXnjiG3OT7da1lSjLcwVVx2Mm601RERboikjljy351ymq288DBW3Lu4yDzXcPNuJMabQP4ic1TupoZCFnRScfxAED3rOpT5VojWnUb3ZwThnHk2qXE0qjJ2kk596tw6fqgVZAskfHMYVRn8TXS2/l252RoioxLZHUmrMZXBdR16+tcDdnsdiehz3k6kIt8kaRhedqANTbC5up5jHHDHIx6uwxj64rccXj3QUCJLbuT1PtUWqWs7IHt5Io9hyeNp+maLhcSV54YfkhjlIH3UPevN/Gfie8Qwj7DOkanDlVOR75PAxXZebra5VvKyvDbtvHvUlxHeX1rhmhjTBBYrvLf8AAemKiVjSJ5rba1oiRq8z67tI2syTbge/QHFdv4fubO40qO80+eaS2Ynabhjke2MVnaf8N9IE80t1bxyNJ8wkBIwf9zpWqfCcSBIFuZzaKPuJsQD8ACaxn72xspLZmp5kXlL57xvnkDGM/SqF1rtrYuVNncD3SHaD+NQnw3CHjksp5reSM5Un5qfPpUs92GnmMh672y21f7u01new9B9vrNmyCWWEwM54DLyR25/xqjqmuNC8flQFlHb15qSz0zUY9ZE0UnlWQc7ldcsy9h7Vo3+k2d05lfaoQFW2ru6e3P8ALNS0VdIh0W6fVLSYSWxgDAr5inn6Vh+JfENt4ftRZWxS7vU/56gFU+uBjNdPplp9nkkeOXdDIAVXbtP+f1rzn4heALrU3lvNFu0CSZeWB2O4n2aqik3ZktvoeXeJvEs97dzlHaeZsgv/AAr7CuMk3l8vnP8Atda6rUPDeqWZCiznIVf4Bkfhis+TTL1beRriGcADhWQ9a9Ck4xWjOapGTOdkHWqkg/eCtSaFlBBGDVGSM7xW6kmc0otF/Sl+b8a3Y/lx9ax9NBUg4rYjV3GRGcDuKyluaxWhIPmkzVmMcVDFFIr/ADxsD1xVxF45Uj61m2VYdH2qVjgUKAB1/SmuRii4WK03WrGl6S2sX0VtkpDnMr8/KP8A6/T8arCN5pkjiUtIzAKB3NelaPpa6Vp4i+Xzzh5COufSoq1VBWW4RhzHuVqIwAqckDGB2q9ChBH3gB1AqlIIlTCDIPBC8frVmIoYwPmAH8Oc59jXr3PLaL6vKSuzOzp701xJK5VMEjjB4qO3Cgl0Lgn8hVi3/d7iACzdCeavQzaYxLLYGJ2hvQVUu9KhkyWDkY/hOOfrWp520jecEjoFqC8udj7DIMEcfKWP5VEmXC9zmrmMxMVt5EYYwdzFippltvUEStJJ+AUD9al/eFWIWVjyAVQAdeDiqKyyxgiRmPYlhivKq6SuerT1Rf3bF3eSxx03EU63klRD5jI+Tkc1lSyeaVDHaq8jGab9pYNwHbJwfmzgeuKwdS2xr7O4t5pk11dO5uEVD0UDNXraGGzQKGVWx8xHGT64qokxklkUmSEKeCSPm/KhrdHcNlj1y2P/AK1Zuo2UoGh50QXJYYoMiMpAYc8cHFZbW0jFSjoozyW5J9sCrEgRFBed0HTPGPpmp5h8iJQyxKsZDHA+9jj86g+2WwyfNUnoQKjcxQqGmlmkBIHysePyqcWdnuykMZYj73Bx+FRcexA2pW0Y4Y/TGap3Gq3TAG0s1b/alfb+lbSwQRLny41IH3goFNhSBfMkjx853Els/wA6LsLrsZlnezJA0movGCTwkangUr3sEkLIIpNjcH5e1JLYRly9tI6MWJLJL+fByB9cU+IXqIGSaJhjAUnI+ueM0tStCu0FjNCI3tcIBgDGDT4zZ2MWFhREA7J/Wrc9zIsLt5ak9FUPyff2qgEWaxCat5DSbsgCUHFAFC5udAu0lWa1gkcjGZoUcfrWDf8AgrwrqeySHTbdnIwTAQgz+HFdJ/ZWhvkQ20TM3/PPJNSx2nlyHekjwoMKjsBVc0lsFkccnwv8PwKGSG+39cLIAB+tWrrwdYxSW/2ZRFbqRkHHX1JrqLiV3QCGHbjH8ZrPvLueBgkw2humUL5P50vaT7i5UQx6Zpsk7R3Wjrlf41cc+9LP4d0KRTtsZEb0yOKlm+3eTueaCKIDgSA5Hv1rKvoDGss096CsmMgSFVP5Uc8gsVL3wlpjlhBG4x2yKwb3wVH5mwzFHYZCAZY1v2swI8q1ZSvbByPzPJpZPML7ZJQZRx0JYfnT9rNdSXFGVoPhiPTpGmW3aS4BwGm6++B9K0pwUd1HylBuc9sfjx6U9rK6U7UwMc8HAqpe2V7Jt8zayZztJPNS25PVi0R6SmuW+QDHIOATgZq/b6xp7yBfOKsf7wIrjtu5ELgHBxuIwT9KR2+cxIpb/ZA/rXpwxMupyuhE9Ktrm327kkVv+BA1dF2NnyAk/SvJYppI5uUcFem3jn6Vu2ut3UO05yncZx+ldEcUlujKWGvsdTqGoXEVxHtRPLY7fmY8moUu5ba7Z7qGQxkbQwC7c+g9qxb7VXu4eo8wEEKV42/Wq0+qwyhUkcqp4Ak6D8aynik9kXDDPaRZutbFs4t4ZJVZnJLTZbG7ngelZsNxNNIX8jJBwXkcZPvUGqRRTxKPlkxzlm3AfnzUmnzx25RHVTIeAUQ4/H2rlq1efVnXCmo6Ivyu7p+7kAPXAIqQY3knYS3Usc/pVQMgkZIVUL1Lep/Gpt2CocMB7Y4rlbNkixH5aNgcHpgD/OKmV4lRRLnOPusetVdwBYxybRjkkc0KInTBIdSOSx4peYWJEsw0hZi3zdVDYAFOe3ijyDCrD3qCVtqhDI6KBwB1xVdrhpV8vYcg43MOTSeokiR0hQjIj29ucE06KO33BmVs84AJqs8AbDMBnP1//VUFo0kjSoxuMhvvSRlPyJ6ipsXYu3FyWtGRIMsBja7Agj6U2w0+IuHktZFbPbG39KRYzExkZ2x02LgA/Wr4vkXcXJAXrhScUXsxNO2hLFaxKrq0SIufujv70txHaxwlpEXy0GcYyapNrdruwokY4yBtIzVK78RrEhzZT4PAyODVXIUZMSC/W6mCQWB8gt94qfxp95Hd29yDDYw3UJ4GAAQKhtPEDZUTokUfqOiitm2mW4jSWGQGAgkELjJouPVDJNkKb3UwKiB3RYwRj61GL6FipMchJAABSpr64dIf3Kl3bj72MVQs4LyS4VrsoI156bifbNALY0doI3HAHoaSSRHhz8uwd/SpMbWyGbpnHT8KjnmCIGkDDuFUbjQI4LVPtSXGLCxmlK5AaYM4PuAeMVmNFqQuFfUdOmO7+EDPH4CvSm2su5d2G5Ibjj6VVkYKvyjGDknPancLnnSXkV3ItlJZzx2qv9yMuhB98DpVi6nngdraSO2s7NQUQy7mZjjqO/510kmoLJdOlmRKwPJI4HtnvUjMzKQQqnHDnpRcLmX4cnWe0bzHLyKQu5jyfwxVq+hjKgs7A9sMRz6cVStodWiu2kL2hjbq2DnFGuX3lQFXZQSOSoPNBNiab7S4LNHLJ/dwgBJ9eataXZyEh2DYbkliWbP16VJatbxuJZnYkr1JJAq7FewOAQx44DDpWnO7WIsTDT3ZNyu4wchWCnFRiBDlwSxGcknv7AVDqV+sUQ2uGDHaIwOWrMe8S2ISS7PmE5I2biB6dKabY7Gk7L5qDGZM87ckD8On41NOvGx1XyTztJ3ZPr/+qslFSZXkKMkeQ37zOT+FZ8k8/mud0phB+SOJiGP+9gcCqsupSNa7uUG5R5jsuMCJM7R+B4pokNrbSRxhD5gyByCue54qOyklW3EskMUMjcFmzyPTk1G7RPMyxZklOCzGTO0D26YqWkWmaFlfWqKI7qKWKQcDALBj6g1fktJbqV5LXUDEjACOMBWA+tZVr58aNFtaXPzZkbHy+1PFy210gTbIGHyRRhW3fWs9iy3p1rf280kd9dw3G0gh1Tacc8VfVlmlZ1UqqDADDr9KoWl5OUYPEzEH2JxU5mEsuWk2ADIJHX2FSxk7q7phWyO6g9vwoECkhpDzjjA7fU8mmRzjcFQqDjcSMnA96ZNdReUGLM6yHYNnb/CoZSLJxgxxjt1BxVeC6uJnkSeIQ+WePnV8jscCmAsEDIV8sj5txOfzqOBUbeBGsbkfNkH5h25pahYtxp5ZyuWjblj15qzYMI4mG5doOduP51VQ4kCMV2Dqd44HpSxyxMQAQvH3SRj25oEyVrtftRVYGm7+YWUKvtzUUkk91cbANgHQgZAqRZYmjHmKmc9BzTvOwzqJXwGzyATjuKpXJskQNpcLjDjex9B371pwKIYViXB2jFVWm3MCECgcjB6VXnmuDcIVZTH/ABZGT+FGomrlq+DeQ2x9r/Qc+1UNJCpKUldkuTk+WM9Pf0pjrcSSEyXWQT90LgYqKRxETsK5xjkdqaTA1L2/+yodyO2MYAH9ay7mE/2gl150sU7r8oJ3Y/CoTcl0VihJY52kknH0pklw67g0ko9BwQB9aNRaD501llOy6Uf7RK8/4UzT9OZon/tN5XlJzzMxUj6U15cx7TGXQ9genuagkupVnUOzeWg4+bjHvQ7oW4/VdHikiQ2sTb0IYCJgMD1560mC74lMu9B91/8AOPypFu554JI8neckSIAcDsMUgd0gxK8txKT0b5QvvgUr6EtDrmQWUGMqo6L9a8z8e68um288hYFiCFT/AGj6f57V0+r3TR25kuZfPjPykc/LXgPjjWzquqrDG2YYDj6t/kV1YWm5yu9jKtJU1pufTaNb3TRJMiswYYTGcf41tosRRQq7UXqMY5qoQbe1kfKjYDmTb29BTbG68+ESFcx44JfPFYsosw28RlMksYO37oOf8Ko69A1yohjklgkPKyROQ4x68fp3qe51gQAoqopA4J5Cj1rlYZ5ru9Ms7sqyMR5gG5R6Lj+tOMW9x3satxPAttG11K0zFf3hyAXx656U8arafZsWqLF82G8zjb9D3+lVLBLeRi0rfapN5+ZBgIDxgep96lliheSJXjiQA5VP4mx05z19q00Q9yV1in8lTdSYHJKp19KsJYulpMn2iI20jDcXj2nA98VB5dx5yzW0kCShvmLAHaPRic8+1STz3E0biWVWJOMiPgD61DZZLp8qXsCXEcoWBWZNwX5nx/DnrUsMsdtahJtiZJ2sQRuz046+tUGjuLt4pJL1o4Y8BV/wFOug4tZ1wu0/xOB+eBzmgEaCTq7Rx2yxjch25wNoHX3rQjsLaSFTK+8Lhsq20E+5Fcaj26GQYfdGdisST8uOflPNdZ4dUvAVVmWKNgoCRBQePXvUNal9C+2nQyLnDISc5DH+VQjTSnSXAx3UfyrQw5d9x3IeAAOlQOqKTy2337VDGmUBDdJGf3ccnORIpIx+FQ6lcSC2QQpI0xztxwucd8cgVJqN5MgKWcqkgEklSeKzYb77VErPIZd7bN6qRilZ9BlC9sV1CwaC5uXtp3wZCm7bx/dLVY8O6QmmW7Ri+uLk5yzyPk59MVfuY7OZ0WZ0YtwoRsCiOy8jcPMBTGNtO72Hc0oUjkVdz4POSF4pZEclUt5IyM5ZGGMj61jLK0tw0cF15ToecLvP5Vcie6eYg+XcAD70YKN+VJEtdS0wmUM0y7B0IV880GWOJCw3hf7zdqY224UBWyBwQpHPqCaakdu0qv5IVwduVJx7cdKtK5LFmeNlJJJiZePmOD71XiS0kLIrHevJwSMCrGVlzy2QCD0/lVK5L5UxkkDgkDk0PQROkcDQnycbT/Fknj61j61bpP5USGQybhjY+NtWFuwzY2uHGRliq/pT38uPbidQx5J3CjdAYJWXTL22R9SDxMDlJeoPs/rWsoM7swVH9GBPPtUsRgkmdL1I5YGXG1sbf1qe2kibzLeOJYIhynlsMH8qVhNlZ5kjgXKscMAUQbv5VlahJNayTzG5ldXHETEbY/cD/PSteys3aSaW5mjW0D/u9g61zHiu6WJZSGVkb+PPy5pKN9BXOG8Za59mtJ9jMZW+VMcBj9K8YeGUOWODu5OSOOa6jxRf/btRYL/q0JA+veseCFri4jij6uwUficV7eGpqlDU8rEzdSdkfVN5qqPbM0rMY9ufLUdfx5qbT5x5G+SFY3bkAHd+XAx+Vc+txBNrCQCSCNseWwDbmx34rceOOFsrkRIQqtI3B/DtXjy0PUSKl9GsU73MsjC3x825v4quSQxmEIF/dn5zhutTwxDmRjkt3PJFQSXKqgf7zbthOOtNTCxHHbOLrzSxUbeEQYXHuajskSTUwxVnKg7RjAz7dh/9arYR5EYqAsY5yeS3tUscaom5j5gbsSPyHvT5x8thpjMK+ZESVyd4jVQzk9//AK/eqwXz52VZmD4+VSOn64qVUuReCQKyKOMBfu+5p014kZWMbpbgg8xrx+vAq0Atw89lalGKvMRgLtz/AFrIsXlSciRJN55QrnAH0qzbG5d/srqQu4AuWzj8O9dUHtdOiRpmAQfLlgBz7AVDlqWkVfD2kSANNqaRMXOVQDOB6k+proUVYR8pIU8BR0FcxqfiYJeQWmmQGaeQ8BsgbR9AfWpZdcnaYfZrddg4ZmP3SOtTr0HZnQysFVi5wuPp+tY9/ahLKWV7tyF+dQ4DAn047VzusS3N4BK19HFDu+YLkj9KdFMlmhExEyrgAseox6f0o5e4LQrXN/LAVl3RIJH+cKcYGPzA57Ukc5ikj5QqBjAGV/NuM0j3ElzPLKfL8kL2HT3xVqyja6wHzKuejjjHsKfKrajuTzbrcBofMd5R5hZWyMfTFTPf70WN0ZQ4HzA//Wq9a2zW4O1cKMfe4wPpS3ai4iZUYbO7gjFK6QupnRrDaRb1mMZByVTln+tXUu0VAwiJV+cZ5H0NZw22AWJUaJXOTK5DH8D2HvUsOyS6RGc5PQK3QepNNJMTLYWCaUiMYZh93OGP41o2NjPKoCI6nGArAkfn3rb0+wghjAVcn+8ea6CxtVUIWGcdMVcYdjmrYhQOBu7G8twSbXPP3krPjmIlAlR4znncvIr1W8skaJizHjt2rk9b05JI2aJws2OFPANFSDiTQxCn0OSnjiuFd0mUpkgrgEt7f59Kqm1SKP8Ads2D91gRnPrzxU7wrG8vmpiTGML0HqaYIIHykc8quFySef51jY6rkSiLKlkEnGHy5BHvxxSyzi3jaR41SNR1AB/lzUf2QOV2y75scB1IOPw4qG8SS3XfMiqoGCYxzii1yWxur63DJZBCAEA3AmvNviDrwTSSkRHmTfIqj+daOu3TozBmGxslSDXkuvXz396z5JjQlUB9K6qFJN3ZlVnyqxh3zfujznPNdh8M9LR7qW/vVJtrNGeQ+uByPx4H41yhiM86IoyxIAHvXpV4E8P+ELey4E1wvnzf7g+6v4tk/RRXozlpyo4oxfO5HrNlplrYuXht4FZgSSPvfnV9AHBRgWQtnaxz+VUo7hLUGS4kxngk5q3HMsah95ZG5UZzXiO76noplCR3/tJdqq1njBIb7knuO5rUgDFOE3EZ++MHNQgB4z5ahWJz93rUieYkYMjoCWwOKbiHMLLKViKzozRkYZQDgetM+1xQGOMssJYBYU6l+Owp+8SrJ+7LMvBDLjpQgZZIpCu1f7+eBSV2VsQ3F66MUdpItp6HuKlS+tEVFgbc7ckIu4n+lJe3Cys6MEDj7u7AH15FZtu6KZDb2wMhbC7GIOPXgfXpWiVwuh813fJq+xktXsxhmkIYOB2GOmatag4uVJmdyn8UW8Dd7A+vtVEecxlkmVpmUcYHQ/U/1qxDJvgV5JViZxzwGP044oskPmuXrO5LQLHDGbVW+UCVQSBWfqN+yTtFYoVDD76gHcPZfz5qWaAySI1qrBTgEZx/+sVKpxcCEyRoQcOpXJI9c0wIbOZ/KJ+z+ZMrbViyAOe9WLaxaVXNyqu2fm2nOM9s+lUJtSiimLQESpglSF4HY5NNm1ImaOC2CSOxzuEoK8c4waLXA1USGGd47eGNR6g/qB361bgZ4lZ3Ch0G0EYB/wC+azrOWOBd97IAU+YYPTPYd61LVoUge9uGj+zr+9B2YYH3x171k07lXJYI55rYvcSCAMCFEgwSfXHSknSWW0jjtfJEa/Luc5P16fWux8Grp+saet1NCPMJICuMcev0xim+JbS0jZY7YhV6uoPArolQapqpdHNHEXqezszlY7IXFqxlU+WBgKwznjqKoRaf5YFxIlugIOFbrjjGffitgJIGcSHbF/Cvp71j391tlaJogoz8jsd2R6gfnXOdFzp9M1MRbVuowqLjBB4xXY2WqWRiDCVVXGeTXmQvVkWBFKmLGBIxwAPrVWW9t2WVHuNxU42r8uR2rajNwdzlrYeNXc9Uv9c09Yjm4RuPujkmuJ13XYJMpFuDHpkYP4CsiC5vJUkDxxR4GCcFsiq19KLdiixr5n3iSpIx9aqrN1JczFSw8aWzG4SdUlIKsQVLEnP0NU2hKD92B5aj5SM5z6Gobp2jYSP8wYcHOSp9h0qOC6cKBLvldjj7udv17VnY3uOFzJasqOHLOfm2kDYP8Kq6pdJEjIhwT97dnLGi9nkVHllAQL/wIsPXFcrrl4YyMkMuNwOcnBpcl2O+hyPjXURH5iW+QJuUwfur3rhHBGfWtfVLhrq7dy2QOF+lZ1xwoAwSTgCvSpR5VY46j5mbXgHSf7S1xJJOIIfmZz24PP4DJ/Cm+P8AVze3MhQBRKcqo/hjHCD8hXT2FuuheDAJCFub/Kse4jHLk/U7V/CvM9WnNzdySHoTwPQVcfencylpE+qxFEXciTztp2lVT5VyOhJqr4g1F9OsSbWwmnkXAIQhhg8DmtiJ4FQbWBUe1UtS1Szs7cz3c8NtEDjdMxUH2ryVa9jsTM/Srm6ubON5bUwOfmETSBjge/arVpcy7ZCYXjjyTl2yc1Xsb6C9Kz2siy25U7GRSvHsavQhJUHyFd/GCwyfrQ7roXdElvIxGxyrNjPy9aSRkV1uGjLeXyvJ4qTyo2jWONlidTghc5HtUMkNwYvndVk6DY3y4pRs3qV0C4nzCD+63lsANyBn2FZaw3Lv+9f7ow5UlCfal/cx3UVzbTq0cpI29vwqy6yPNta4RISecKQ3sM/WrcrbAkTnbGj48tFYAAkndx7fjVEXS7EgL7Fzky52Kv41UniAvAGfeAvG3nHPr+dS2sNqsYW4jLKWPG7AznqapNNajsbV2dqxGzkEgCHdIRkkccisOO1uJp5JlJkZ8IF9R3z9f6U5dIQRSNbM8zlsYX5eD7+2K1ooEsLLKSPGQPMdk7j0oukBiCOeOQxoiRyM/wAqucbR3zVaxMKysk0I8wllIUht/wCXStyZQ8f2sLjC4EfHT15qlbW7Qy+bIsUIcHcTwxB7D3o5tAQ6yeMSbJEwMbgZSWOP7uTW7ZzySukEDmYkZww+57VR2RTWZUR/KCVAYgZ9jz7VZ0tVtZ45Yx88ke0KoJUc89+lZ2uUdLpMjwjLxMknTI5z7g1Jdami5Rd0so6qByKp3XmNDII5EIVfmXBGD7f4Vio1yLpmkCr5g3ZIHPp/+qi2hHU2zMJQTyvHRuTWHJLfT621uLaIaeqZaUygkn0wOlayzBbcZYZA6twM1RlWKFJZ4bf/AEhxy6jlvxqb2KIb5YImR4EjaQqRuOc/TisyW0mOCD5gJGAVxtq9aW8kbNLdS7IyeEDY6+vrWW+uo26Ly1UxSEfe/lzVRu9hMsQTx28PlljBOSF3xncGJPA9h61U1LVZoN0UDOd33tnzYOf/AK1ZrGeQSzTMWA5B4cqPy4+tSoIbUQZkJhYbxIpIIb39TW1u5Fy7YxGS4SOW4kZQoJjZem7mtMwSqJcuhs8BRFtUY9896wTfwrJGLfzIbjrIMEjB7etVPEd3KsCSHYkhbKYZs4HHTtUONxp2IvEPlx3CTrLvR/vAdMZrhvGepMP9HQjLdT6Cm6rdhFZVmYHOSrE59a5q/uXu7p5pDkt0+ldNKnbUxnMrEYz6Vd8J6a+seIIYlXcsbAkdiewP41m3L7Iyc4J6V3nhi3/sLwtPfNhby7zDF7MwyT/wFP8A0KuiTaWhgtWZPxE1VHkeO3bMKj7NAfVFPLficmuAlP8ALNW9euxdatsjJMUWFFU5zwcVvCPKtTnnPmPoBddmilzJIx29MjNWmu9M1ba+pWK3LwHKuSevpivIrHxZCxQTB05B55GfrXQafrsMmTHMGVhyA3X2rmlh7a2NYV0z07TL6zmdktYxFGmRggoAa2oniito3tovOUnhUG7j1BrzUarGbdFR2Vl6cZ2n39qrrrF6nlASOoQ7UeNiCW9eO1YSw7ZvGsj1MapvYmdBEQcL149z71ka9p1vq+mmJmR7tWJQmVo8ZGCwC9656y8d3sdwlvcMl5Ep2kXiI/XjgnnH41s2eu2b30bXlkoGNoMOVXHXAzz39azlQcHoaRqJljRNO1Swa1t2uLO4sVh2hQhQx+w9vethLNSvzNuweAWyBVL7ZYDLW0xzk4jLElf8akt7vMgGEMfbnkn1xWElK5smmiw9q6sTEoUsMcpkmmm3twzq1v5kynn5Mc/y/GrG9SW2dcZ3EbsH6U+5nlnRSAPu/OWwp+uO30qX2ZSsOs4D/rdqxgjDKDwPp2qlqNtJOFXzHRA2473Ck/l1pdLtr61t5XmvnuCzblUxhNvt71aFvMkollkZxtymcZAPpRsFzPmee5V4YZFjCAbnKngfX/Jp9laLcxCT5kwcDGM8dv8APNIxaN/LkcvI7ZcnGFX0FasCtt2hM47nFO4FC5sdlsyoiHJ7tkD8DU+nW03lot84RgRnZkCrISQMrR8MD/F/Si+ECQeZdzttU/MAMildgR6uRc2bLZ3M8fzY8xGHb9azzdxWD20N5NLO7AZmlwB9OeapzWUtw0cun3Mdvbg7mR0JZqswafahopGhZpYj5gkkPOfUZ/lTHoackqRoC+0rwRkc/rUD+S6NI0vJ5yGx+FYOq3kyho41t2Rs9i52/Tp+VV7OwdoIZzII88EbsHPuKtQurk3LetokdrI0dxvUjpgvg+4FY1jPaFzBLGM95O5P0xWmyTNAI45YwM7zsxlvUf8A16p6lpEE6wfvRDGj7ZHWUfID1+XFXBWJbLkFzEEWS22SRoxUpMcAn2GKxb64eG6EzNNG2z5VC4APUYOOgrVk061R2mtrl5EijI+ZOAPT61FbRhxD9pZ3nf7iOcjb2qlYko28d9MjXG2MhV3NvyN3c9OSao6zeK+qxXd5eRSqqbBEqY24GMHPNdBqLLJalSsaFDhT2zXn/i0R2t7bWqNkAZcr0z1604NSdhS0VznNYmBmJVVVn5YZ6HNZtNvpt9zI4ICs2QMZ/WqbTSd25+n4/wCfpXfGGhyOZp6HYNq2uQ26oWjUgsMdeRx+JwK6zx1fRwu1rAxMVopt0weC5/1jfmK1PCulJo/hHTNUtCZNZ1CVnU5ysaH5YlI6ZOGfPoFrz/xFKVeVN24RAru67mycn8TU2vKwXtG5yULeZeMxySTnPrU1weDUViMysfrTrn7ua6nuci+FkANSRuytlSQfY1EORmlrY5jVs9bvLU5WUsB2fkVpQeI1ZlaeNlYHqpyPyrmQaM1LgmWptHoqatYXwiZbtVkU5wwxn2rq7HVVQR7XRgOVLnJ+leHk1Zt765tyDFMy46DdWUqKZrGs0ezRanC93LJDEFU5GAerHr/StlLp2eNlwhHDZPTjivF9P8UXNvIDNGsuOvY/XNdNY+NLWRBFKGjB7tyPzrkq4Z3ujrhiVbU9cXWZY5Y0iOGA6PznjvWxaauTk3LJ5gwdoUDtXlVnq0cpUwXEbbuMg5NadvqyqQ0rlmbnaTwfrXNKgzdVkeoJrEOUBYAt0z6+1XrUW7KRHdGZyd2GfJzXksd7m6Qyl9jcYHT8K6fRb/MojjlxGp6jr71hOi4m0aiZ1zoI7gRrEWkfrsHQe/tUiRSknaNu042k4JrETUpvLYRTbMvgFhnjntVm01VXVYrot8oOTHxn8KhQZXNc1Ly52IXfYjAY55/WsdHU3SzzyTEdPLByrfhUr6tZ3JMaSNwmMlcD6D3rA1DWLZLkIC5kVwuEO7r6inGDHzG7cyxFGkcKqIc9c4/rXI3F/eT3UUMUMvloCAu7AcE9T3rZB2ruMhcdZCW4Bqrc3kaAYlVbhjtUquc57VUdBblNhZ2M/mXCysHxuMZz06jNaOjy2twblYG3xOvmKpHCntmsDWba1QGW/Z/MdgfLQ8A+tVY5ra2if7AMXErAs+4EIp4x6n6e9a2bRLdjor2EIkVqs0S7fmznGGJzx61DpcS75A1sZrF32tNuznn+7XPpP/xMFXUbsxqjFv3gBVj0/CuotVnisVcbWLMdwQ7Qx/rSknHQVxdSnxJ9kti+wvkDjB45H8qp+fmaT7RHKk2NsbeYWUYHp2qE3cEl95M8UsKBCHbPAPYisHVtSlhIis7gyQqv3tnCnPf6/wBKErg2aC3l3BJqEV5hooyGhfAwyEfzzXlXja//AOJhthmLtje57A9hXY6xqbfYmb7VG2RgnGBuPv2rzq8spZ7e8uQyuYWy7BsgZOBXVhoJO7MMRJtWRkfbriU5MhpfPkLKC+7noen+f/r1Zt9OmC7tsbA8A7vzqa20tlfdIRkdBnNd3NE8+NObO20/xddSaXDYTmR47VJXiViMB3AQPnqcKMDPQCuV1Z8W0hqeNCPvEE+tUdbbFrj1OKyVnLQ6GnGDuzM00AhyallUNgUyw+WAmnM3DHHXj8auT1MobFBTwKeKii+6KkFdByCg4pSabRQA7OKQHNJSigBaM4opCcUASRzPEwaN2Q+oOK1bbxDfQY3OJQOMOM/rWLmjOalxTLUpLY7WHxgkiIl1AQQRkqeOK6LTPE8EwMcd6YtwO3j7pryigMe3FZuhFmka8ke86Pr1xKXFw5eFQFjkB+915NaBv22urvm3kXaDn5ga8EtNUvLXiGeRR6ZzWvbeLb6OBoZmLq/cHBFc8sNrobxxR6xbahODdfaNjRqf3Y53DjGaj0+X7Fp5NxKHvSxKGMkuB1xkf1rzuy8SxNP/AKTNIECgAv1P1ra03WrZpZBGQBn749Kh0GjRV7naWGsvdyTNKgEZOVLj+tN1a+8ne0MjF1Ay2QTz2Gawor0SBS86LG3ADgDdSarHJNC7mXMYAAUEZOO2azVF3NvbJo1DqMU0kaLtXC/PJKpI59a1LS/tolu4hK0gQiP92VXnH5jvXLT3wigtFgj3Q5/eleQxxwPwyas2Wp29qHcw4mLhNq4K4xwD9c0pQt0CNQ05pTZyMZmSa2kXzIlByQenBPetS3S91G1T7L5XkyAbiz4IPvisGW7nnjDv5SRoMiNlAGD2BrrPDkct1polgt9lqX+UtggYBOAeg6dDWU00aRmmYutIdOhEZKzTOcsUB2j61iT3xtYRlFPmEoxI4PHb2rU1K8SW+kdEbbIpJOcZHPb2rjtd1BY4vOYFgPljBOeccf1ohHmCUrHL67ciS4aNT8g+ZsdCap2UYmR0LOEb5iFPX0qjdzbs5+83NaOmcL/wGvR5eVHEpczNNL2W4t0tZth+yHy0IXHy9en1J570wdB3qtBxfzj2FW+grNmkXYaelY/iBvkQe9bBrB19syotVT3M6z91kcHy2wx3NWrCDz7yKM52g7mqrDykQ9Bn8a3tCiIV5ccucL9KqpLlFTjc5MKFGBSiiiuo4RaKSgUALR3oooAM4NGc0UUAGcUZpDRQAuaM5pKKAHCjOKSigBc05JGRgVYqfamUZxQO5qR63ciJY5is0anID9voe1alp4jHlSxuXhLHKsvIBrl85oqHBMpTaO707XMRbIJI5CQR8w5NTpcqs6TSAlW+bCnp/wDXrz3oc9KtQajcwMpWQkL0DDIqXTLVRnoV1rcRud0YIUHhHHOTxk1NputtZoImd9ryhm2k4PXj8s1wcOsDzWeeIZPdamTVYnY7WUe5GCKzlRTVrGkazWtz1HUbs3lqzs3kqRwpIx7fpXmus3hmmKbh5aHAx0zUtxrTNCYUfzCVxvzWQ/3OufxrKnS5WbupzIoTsWlYn0re08YU+hAH6VgP/rD16gcV0Cyw2tpCwkQs67mTkEfnXRNdDCm/ebH2x33tw/YED8hVs1V01T5LSMCGc5OatGueR0rYaelc5rTbrzHpXRnpXMX7b9Qb61pR3bMa791IuQLu2qOpAArqbSHyokQDgD9axdKh33C5GQozXQx47VjVepvSVj/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1" descr="data:image/jpeg;base64,/9j/4AAQSkZJRgABAQAAAQABAAD/2wBDAAYEBQYFBAYGBQYHBwYIChAKCgkJChQODwwQFxQYGBcUFhYaHSUfGhsjHBYWICwgIyYnKSopGR8tMC0oMCUoKSj/2wBDAQcHBwoIChMKChMoGhYaKCgoKCgoKCgoKCgoKCgoKCgoKCgoKCgoKCgoKCgoKCgoKCgoKCgoKCgoKCgoKCgoKCj/wAARCAEAAQA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B/gfxpotvZ3n/CWrM8sI3Rywj5ZF5+UgdD/jVS0+Odhbaqq2/heyh0922rI7Zkx0yxOa8f1C31G+jWO0jby35djhRge9YeswzWpW3lVQQM5jIINVGvJpJsKuGim2kb3xS8QJ4m8UTakrAyONjbRhQF4AH4Vx44HvTVyetPyPwocr7hFKKsi1p6bpsnovNdhpMbw2wKkqW5ODiud0WEsEAHzOwGfx//AFV9CaZ4U0f7LDHOuWVFB6DnHP60uW5Z5tbG/K5iefH++akn097zaL15GAORya9X/wCEN0bb8kKj3yap3XgfS9rGOMhsfe8w8U+Vit2PKz4ct3zguvGcg1FN4ehdjIxcluSQM13dx4Stbc/u7q4T6OTWdc+H5lOLe4uAp/vGk4hZ9zj/APhHrbBOXBHIyAKqMNpIz04rsj4a1BulzJ+JrkLqNoriWN/vIxU/nUyXkWl3Yluf9IjP+1XSA44rmIOJkx/eFdMOeTXPUN6SH5zSP/q2x1xQKjmb5G47Vk2b2sWtP1WztlXbpokkA5fzOaZPd6XcMxm0i9O7klJTisvRGMtyyrkkJn9a2btvsmmiaO3kmcfwIcE89awaSZrFvoRwT+HoiCdKu1x3Ybv50up3Wj31o8GbiGFhgp9nBrTg0uS8hHkxtlh3OAPrWhD4eEEUf2ibax9Bx+feo5op3Rdm1ZnmknhfQZD8mrXEf/buT/WmjwZpJGV19k92tjXr9pYxwsqrEmfUACrc0UAGGlCt6FT/AC70/rM1syPq8XrY8aj8J2iwyRw+JbIb1KkvDgkeme1NPghZIQsetaQW678sD9M17MkVksS4jtCzHnMa5/Iiq01hZXKsj6ZCRn78cSZP+FH1qXVh9Xj2PJoPAt6tvJFDqGiyGQFS5lO7HoDWtovgGWF1ae7tSf8AZlXH516E/hfSzHltOtyMcnbjH/16wZbDw/L4hstHs4LU3FzKsXmGQ+WhJ/iI7+1HtpVNLgqUY62NuxsLOxgUPAxcAqXjIcHj2qCDRfLlkubOWR3fjEgHy8dAKyE0bTV1CKzeCWOaUuIx5xDDaTkEAnHOe5q0nhe1ErqWv0UHAK3DDA/P3rF76s1V7aHL3/gbVpbqZ18p97k557mtq10iPRNHiW/8oMoOSQQSc9BWv/wjMKn93qWox4He4z/MVDd+FBP5Zlv72ZVOV3kPihzvpcqdSUlaxzD3KyykxxhE7Cn56fnWrJ4cNvty8nz9PlBpraLJsYbyOCPukVpGaRg4tnAtcSy8u5NYWs3E1vcRtBIyMyFSVOMjuK1xWL4iHMH0NehT+I5avwMxyOOOD6UJknGOTxSd6VDiQV0nEdz4Gs/teuWEOPlDgn8Of6V7yJQrEhhjqABXjXw2gb+0xKqltkZbj8v616cqzMQM7R39qfNYtGq94+fvlfqadHI0uNxP0NZqRx7vmkZj3xWpYhAy7QAPc81cdWJokmsWaEkKT9M1g3kM0JJbA9gea9NtbUTacXUgkD0rz7xDGy3DAsp56Ct5R0M4y1MmS9eOJigbeBxmuAuDHJK7yRqxYksa9BRAqOXUYwemK83u7mCKdwfNXDE/cFctTZGsdTrvBHg1PEIluZ28i0hcKSg+Zmxnjt/+uu6fwdotvHtkjlY9yZD/AE4rM+DupwyabcWyPnbKWAPHUf8A1q6vxBFJH+8VG2H0rxcVWm6lketh6cVG7OXfwro8rbY5bmLP+0CB+lU7/wAAl42FlqMTkjAWVNv6g1rqHaTHIOM9M1Zi3SYVWOeeDxmsVWmups6UX0PO9H8Iarp2qyrcxxGPaR5iSBgeR+NdHaaHCihjcfaRkgqwwB+HXj3rpktnVQsrD1JxgfnTXURxl0O8A9wCaHVctxqFtisriGGONTGrdFOwnA9uOtRardtaWF3dAmWaGFmACk5wOmMf5xWpE2VByPXGOlYvjWU23hfUpE3MHi2DtySBSjqwaOb1XxDPYeHtJktbndciIXEwKjDMzNkE+mCP0rr9MjmubWO6zNClwgcor/NgjPzMOe54GB/M+Q64ijTLbYqoFgHyg9ecfjXtukZm060b5sGFG+Qf7Na1UkRB3Kc+nQgq8cKQyL/y0UDOO/OD/OmuBCHaWTEeAFLrl+nqP/1+1TXl7b217DDdNHFLJwisQM9xuJ4HTvXB6p4lnuNQEWlxGW9disSx/Ntz/d9fr19Dis4Qb1HKVjqtQ1u00e1V9RIDjlLaNvnb03nqo9hz7DqPOtcu76+ltdcksIbWzEwjgCKEyOowOp/3jn8a7Lw74FlE6ah4n/eyn5lti2Qp9Wx1+ldpqGhWOqRxJeRwzRRNuVNvygj8cD6VXtIwdkRyt7nnmvW0dt4hP2W4ie7idLqCO2zOzB1BK5HQ5yDxxmu3W3klQSGF4yyhip+8pPY444rRttJsLFClosdvGBnbGoXP1wKdbBNxAkD+2Rmsqk1NlRVjBmO2TyreEzN/EVJXafXPShgIwCWyzfLtKkmugyWbGRuHOMikYxZ2MyhyOmcE1KBnKrNM43or7T35IqGSG48tpJIWI9VJwa6qS3DLtYAgDoazNRtx5ZKZUqOMMQP0ouB8+Vj+Ivuw/U1risnxD/qof96vbh8Rw1fhZhKelSRLumQe9NXmrFmm6dOATkDmupHAj174c2oIuZOcqqrx713G1I1xvGB/s1X8HeHnh0iJrZGkaQBpHHQn6+lb40G65yIhn1kyf/rVLqQW8jaNOb2RiPOyj92uPc00avDYzwf2hOkKSkhXf7uQM81sP4fvCwMaq/sHzXC/EvQtelgs0t9NuZrdSS4hj3Y44zj8aFWgtU0V7GT3R9B+D57LUtGMltdQTgJu+Vg2AR1wK828dxm3vW8pQd3IOMZrwbR77xB4c1FbzT1vrKaI5BKsuB75GK9T8PeIdX8cBftVhI8x4+0quyM+uT/hW8cRCS1Mlh5xeg2FZnRjI2MjoBXG3+kXF1fPDZwSTSHnCqePcnoK9osvCsNt/wAflxFJKf4Fzgfh3qaaFoX2xoluq4+WIAK3vjr+dcNfFK1onXRwzbvI8+8CeFr3S5zdXV2sDA58lASx+p6V3V809wypIXK8FQZCVU+uKWYzStnyFPQDKjj3ohtXeVmZVQKOH3ZavKqS5ndnowhyqyIXsbkwhfNCll4ZQOT65zWhAhgVDKH3qdqlud3409mcBWMmSB97b2qF5JWlOyZyWHp2/CsjQdPEbiL983lp0IXIIP1H9Kz7jSQxDWt3MHzj5jvA/OtKCCVRyHZvYGrtvZFmAkHA+YjJqW7DOdm0i/WLH9q+aF5zJCOD271z3inStQbRpJry8WWJAMhVwDz7GvRJNPAIbe5wd23PFYHjZgPDNwDs+bb25+8KqMtRPY8j8RLiO3GMEwDGAOfmruLbXp7HQreGQPaCKJY978HAGPlU9T9ePr0PE+InCzW5YnasSHr6Guj0Hw3da9LHfay8i2LfMoZjumHTPqBXVJpK8jCN9kc1rt/c63FJb2/mraxnzSRlmJzjczdzz7fQV3PheLT9K0C1DW0k1zIu+SWNQzMxJPJ/GrkvhqBpLlbGeWzilZHaExoy/L0IzyOh4qlcNpvhaD7POTdz5LqpI3HJ6nHQe1Yzqc2kS4x5dzeh1QKF2zPIcHflCGz7mpf7UwwRJJPUlUbH5+tcHcePPIkk8tLaDYNoAG80yLxvdzIGlufJ4yP3eP0qVSk+gOaR3TanCXYvMxIGSxRiRj8Knsb6GVd1uWEZGSVAArzXU/FGpXKrBFdko/LyGHIPtWpF4xdYoV2WgRfTK8/T8KJ0mhcyZ6HHcwhMSMZFYdcZ/UVOTE6gqAwz3BrhIvGYcIrJbEnsj8fhxUk3ikIHcWzZ4GxXz/Ss1CXYLo7GVWT5oSR3wxNRyRsyF5CEGP4TXMr4vtA+y6DxF+EAIYk/nVtPFFi7YEjHIztdD0/Ohwa6CujwisvX/wDj2jP+1/StMVT1aHz4FXOPmzXtRdmcVRNxaRzQI617L8CPA8WrXB1rVYRLaQNthiblXYd2HcDjj3rytNNkJGzDE9xX1b8IrdbPwVpccaEnytxx6kk/1pYqq4wVjPC0ru7Okv5BHntjtjGPw7Vh3F627g1qaqHkYhVYsf4cVmtpNwQGlKxqexJzXlKMpO56l4xIY7+RHVgc4NbsOqTSgHy0xjqUqlDYRw42ou8fdc5c5+laMdvlRvZmPc44960jS7kyqdh9zbvfQbDHA4bgqVzkfSoodP8Asw2rG6J90bcBR+FXbeAKfldOnpVxFyuGVOBnIY1tflVkZ76mYsLElRECB15qG+0y6dTseNWI4BBGPyrWjG5dq7iWPy7fu59yKryW08L7ribAC5+U/L+Geazm9C4owhpcqKo/eSSY5YkgZ/GrMVhIqhpCARzwKyrjxDcxzyRtZM0YPDM7AmoYNe+0Z/0Fxz1EzEVi0zZI2UtV3Nu5xxyKsNEIl2pbb9xx+7cAj3rKfUUjUMsL7cZJywz9DUthqKX6SKXljdBu4bjH1AzUWY7M0RHCGwFkXHBBYlT9eamDIykRLtAHfjFZEV8hldI7pnkx8oKEY/HFatvayeSvmTkuRuwBlQPqagdgKsyKAgZT3z29a4v4oyx2+gpDukLzzqiDGenJP8q71YnKyNOp2rypyABjvXNXU097fusYiazGNjhg24/j9Kadnclo8f8AGVleQoomi2EQp1jxwe/Su+8L3c8nh6ylZP3KwhN7cKCBitnV4NPtkNxrLITxs2/eIHQD/OK8m8W+LpJJ2t7d5EsgRth3cH6/5xW93V0SE7Q3ZveIfGQtM29s0e1VzJOVx+C+9eT69rlxf3cnzsFZsnJ5P1qDUbuW7k3zNnHQelZr/wCsFdlKgoLzOOrVctEaunNvkUnpnGa6C6cuy8nAAFc9pgOcjsa3YwWI+opy3FG9i99rliOFdgB6HFW4dSuAgBlcj3JNZzjMlTRjFSFi+bnzeJUif6xr/hTGWLHyxhf90lf5Go4xmpSvFINSq8MYYMDIG7HcePzqK4G2CRzcT7wOCGH8qkl68VVvCRbt61drktmMBQyblxx+IrrPCfgLXvEpU2VmyW7H/j4nJRB+J6/hXtnhL4JaRYbJ9amOqTgZ8oDZCD745P4mumMG2ZzmkjwHwz4a1bxBcCDR7GW6bOWKjCKPdug/Gvpn4d+C9R0PRYbfV7mKR06RwEkKPTcetd3p2mw6faxwWtvHDAvCxQoFVfwFWXnjiG3OT7da1lSjLcwVVx2Mm601RERboikjljy351ymq288DBW3Lu4yDzXcPNuJMabQP4ic1TupoZCFnRScfxAED3rOpT5VojWnUb3ZwThnHk2qXE0qjJ2kk596tw6fqgVZAskfHMYVRn8TXS2/l252RoioxLZHUmrMZXBdR16+tcDdnsdiehz3k6kIt8kaRhedqANTbC5up5jHHDHIx6uwxj64rccXj3QUCJLbuT1PtUWqWs7IHt5Io9hyeNp+maLhcSV54YfkhjlIH3UPevN/Gfie8Qwj7DOkanDlVOR75PAxXZebra5VvKyvDbtvHvUlxHeX1rhmhjTBBYrvLf8AAemKiVjSJ5rba1oiRq8z67tI2syTbge/QHFdv4fubO40qO80+eaS2Ynabhjke2MVnaf8N9IE80t1bxyNJ8wkBIwf9zpWqfCcSBIFuZzaKPuJsQD8ACaxn72xspLZmp5kXlL57xvnkDGM/SqF1rtrYuVNncD3SHaD+NQnw3CHjksp5reSM5Un5qfPpUs92GnmMh672y21f7u01new9B9vrNmyCWWEwM54DLyR25/xqjqmuNC8flQFlHb15qSz0zUY9ZE0UnlWQc7ldcsy9h7Vo3+k2d05lfaoQFW2ru6e3P8ALNS0VdIh0W6fVLSYSWxgDAr5inn6Vh+JfENt4ftRZWxS7vU/56gFU+uBjNdPplp9nkkeOXdDIAVXbtP+f1rzn4heALrU3lvNFu0CSZeWB2O4n2aqik3ZktvoeXeJvEs97dzlHaeZsgv/AAr7CuMk3l8vnP8Atda6rUPDeqWZCiznIVf4Bkfhis+TTL1beRriGcADhWQ9a9Ck4xWjOapGTOdkHWqkg/eCtSaFlBBGDVGSM7xW6kmc0otF/Sl+b8a3Y/lx9ax9NBUg4rYjV3GRGcDuKyluaxWhIPmkzVmMcVDFFIr/ADxsD1xVxF45Uj61m2VYdH2qVjgUKAB1/SmuRii4WK03WrGl6S2sX0VtkpDnMr8/KP8A6/T8arCN5pkjiUtIzAKB3NelaPpa6Vp4i+Xzzh5COufSoq1VBWW4RhzHuVqIwAqckDGB2q9ChBH3gB1AqlIIlTCDIPBC8frVmIoYwPmAH8Oc59jXr3PLaL6vKSuzOzp701xJK5VMEjjB4qO3Cgl0Lgn8hVi3/d7iACzdCeavQzaYxLLYGJ2hvQVUu9KhkyWDkY/hOOfrWp520jecEjoFqC8udj7DIMEcfKWP5VEmXC9zmrmMxMVt5EYYwdzFippltvUEStJJ+AUD9al/eFWIWVjyAVQAdeDiqKyyxgiRmPYlhivKq6SuerT1Rf3bF3eSxx03EU63klRD5jI+Tkc1lSyeaVDHaq8jGab9pYNwHbJwfmzgeuKwdS2xr7O4t5pk11dO5uEVD0UDNXraGGzQKGVWx8xHGT64qokxklkUmSEKeCSPm/KhrdHcNlj1y2P/AK1Zuo2UoGh50QXJYYoMiMpAYc8cHFZbW0jFSjoozyW5J9sCrEgRFBed0HTPGPpmp5h8iJQyxKsZDHA+9jj86g+2WwyfNUnoQKjcxQqGmlmkBIHysePyqcWdnuykMZYj73Bx+FRcexA2pW0Y4Y/TGap3Gq3TAG0s1b/alfb+lbSwQRLny41IH3goFNhSBfMkjx853Els/wA6LsLrsZlnezJA0movGCTwkangUr3sEkLIIpNjcH5e1JLYRly9tI6MWJLJL+fByB9cU+IXqIGSaJhjAUnI+ueM0tStCu0FjNCI3tcIBgDGDT4zZ2MWFhREA7J/Wrc9zIsLt5ak9FUPyff2qgEWaxCat5DSbsgCUHFAFC5udAu0lWa1gkcjGZoUcfrWDf8AgrwrqeySHTbdnIwTAQgz+HFdJ/ZWhvkQ20TM3/PPJNSx2nlyHekjwoMKjsBVc0lsFkccnwv8PwKGSG+39cLIAB+tWrrwdYxSW/2ZRFbqRkHHX1JrqLiV3QCGHbjH8ZrPvLueBgkw2humUL5P50vaT7i5UQx6Zpsk7R3Wjrlf41cc+9LP4d0KRTtsZEb0yOKlm+3eTueaCKIDgSA5Hv1rKvoDGss096CsmMgSFVP5Uc8gsVL3wlpjlhBG4x2yKwb3wVH5mwzFHYZCAZY1v2swI8q1ZSvbByPzPJpZPML7ZJQZRx0JYfnT9rNdSXFGVoPhiPTpGmW3aS4BwGm6++B9K0pwUd1HylBuc9sfjx6U9rK6U7UwMc8HAqpe2V7Jt8zayZztJPNS25PVi0R6SmuW+QDHIOATgZq/b6xp7yBfOKsf7wIrjtu5ELgHBxuIwT9KR2+cxIpb/ZA/rXpwxMupyuhE9Ktrm327kkVv+BA1dF2NnyAk/SvJYppI5uUcFem3jn6Vu2ut3UO05yncZx+ldEcUlujKWGvsdTqGoXEVxHtRPLY7fmY8moUu5ba7Z7qGQxkbQwC7c+g9qxb7VXu4eo8wEEKV42/Wq0+qwyhUkcqp4Ak6D8aynik9kXDDPaRZutbFs4t4ZJVZnJLTZbG7ngelZsNxNNIX8jJBwXkcZPvUGqRRTxKPlkxzlm3AfnzUmnzx25RHVTIeAUQ4/H2rlq1efVnXCmo6Ivyu7p+7kAPXAIqQY3knYS3Usc/pVQMgkZIVUL1Lep/Gpt2CocMB7Y4rlbNkixH5aNgcHpgD/OKmV4lRRLnOPusetVdwBYxybRjkkc0KInTBIdSOSx4peYWJEsw0hZi3zdVDYAFOe3ijyDCrD3qCVtqhDI6KBwB1xVdrhpV8vYcg43MOTSeokiR0hQjIj29ucE06KO33BmVs84AJqs8AbDMBnP1//VUFo0kjSoxuMhvvSRlPyJ6ipsXYu3FyWtGRIMsBja7Agj6U2w0+IuHktZFbPbG39KRYzExkZ2x02LgA/Wr4vkXcXJAXrhScUXsxNO2hLFaxKrq0SIufujv70txHaxwlpEXy0GcYyapNrdruwokY4yBtIzVK78RrEhzZT4PAyODVXIUZMSC/W6mCQWB8gt94qfxp95Hd29yDDYw3UJ4GAAQKhtPEDZUTokUfqOiitm2mW4jSWGQGAgkELjJouPVDJNkKb3UwKiB3RYwRj61GL6FipMchJAABSpr64dIf3Kl3bj72MVQs4LyS4VrsoI156bifbNALY0doI3HAHoaSSRHhz8uwd/SpMbWyGbpnHT8KjnmCIGkDDuFUbjQI4LVPtSXGLCxmlK5AaYM4PuAeMVmNFqQuFfUdOmO7+EDPH4CvSm2su5d2G5Ibjj6VVkYKvyjGDknPancLnnSXkV3ItlJZzx2qv9yMuhB98DpVi6nngdraSO2s7NQUQy7mZjjqO/510kmoLJdOlmRKwPJI4HtnvUjMzKQQqnHDnpRcLmX4cnWe0bzHLyKQu5jyfwxVq+hjKgs7A9sMRz6cVStodWiu2kL2hjbq2DnFGuX3lQFXZQSOSoPNBNiab7S4LNHLJ/dwgBJ9eataXZyEh2DYbkliWbP16VJatbxuJZnYkr1JJAq7FewOAQx44DDpWnO7WIsTDT3ZNyu4wchWCnFRiBDlwSxGcknv7AVDqV+sUQ2uGDHaIwOWrMe8S2ISS7PmE5I2biB6dKabY7Gk7L5qDGZM87ckD8On41NOvGx1XyTztJ3ZPr/+qslFSZXkKMkeQ37zOT+FZ8k8/mud0phB+SOJiGP+9gcCqsupSNa7uUG5R5jsuMCJM7R+B4pokNrbSRxhD5gyByCue54qOyklW3EskMUMjcFmzyPTk1G7RPMyxZklOCzGTO0D26YqWkWmaFlfWqKI7qKWKQcDALBj6g1fktJbqV5LXUDEjACOMBWA+tZVr58aNFtaXPzZkbHy+1PFy210gTbIGHyRRhW3fWs9iy3p1rf280kd9dw3G0gh1Tacc8VfVlmlZ1UqqDADDr9KoWl5OUYPEzEH2JxU5mEsuWk2ADIJHX2FSxk7q7phWyO6g9vwoECkhpDzjjA7fU8mmRzjcFQqDjcSMnA96ZNdReUGLM6yHYNnb/CoZSLJxgxxjt1BxVeC6uJnkSeIQ+WePnV8jscCmAsEDIV8sj5txOfzqOBUbeBGsbkfNkH5h25pahYtxp5ZyuWjblj15qzYMI4mG5doOduP51VQ4kCMV2Dqd44HpSxyxMQAQvH3SRj25oEyVrtftRVYGm7+YWUKvtzUUkk91cbANgHQgZAqRZYmjHmKmc9BzTvOwzqJXwGzyATjuKpXJskQNpcLjDjex9B371pwKIYViXB2jFVWm3MCECgcjB6VXnmuDcIVZTH/ABZGT+FGomrlq+DeQ2x9r/Qc+1UNJCpKUldkuTk+WM9Pf0pjrcSSEyXWQT90LgYqKRxETsK5xjkdqaTA1L2/+yodyO2MYAH9ay7mE/2gl150sU7r8oJ3Y/CoTcl0VihJY52kknH0pklw67g0ko9BwQB9aNRaD501llOy6Uf7RK8/4UzT9OZon/tN5XlJzzMxUj6U15cx7TGXQ9genuagkupVnUOzeWg4+bjHvQ7oW4/VdHikiQ2sTb0IYCJgMD1560mC74lMu9B91/8AOPypFu554JI8neckSIAcDsMUgd0gxK8txKT0b5QvvgUr6EtDrmQWUGMqo6L9a8z8e68um288hYFiCFT/AGj6f57V0+r3TR25kuZfPjPykc/LXgPjjWzquqrDG2YYDj6t/kV1YWm5yu9jKtJU1pufTaNb3TRJMiswYYTGcf41tosRRQq7UXqMY5qoQbe1kfKjYDmTb29BTbG68+ESFcx44JfPFYsosw28RlMksYO37oOf8Ko69A1yohjklgkPKyROQ4x68fp3qe51gQAoqopA4J5Cj1rlYZ5ru9Ms7sqyMR5gG5R6Lj+tOMW9x3satxPAttG11K0zFf3hyAXx656U8arafZsWqLF82G8zjb9D3+lVLBLeRi0rfapN5+ZBgIDxgep96lliheSJXjiQA5VP4mx05z19q00Q9yV1in8lTdSYHJKp19KsJYulpMn2iI20jDcXj2nA98VB5dx5yzW0kCShvmLAHaPRic8+1STz3E0biWVWJOMiPgD61DZZLp8qXsCXEcoWBWZNwX5nx/DnrUsMsdtahJtiZJ2sQRuz046+tUGjuLt4pJL1o4Y8BV/wFOug4tZ1wu0/xOB+eBzmgEaCTq7Rx2yxjch25wNoHX3rQjsLaSFTK+8Lhsq20E+5Fcaj26GQYfdGdisST8uOflPNdZ4dUvAVVmWKNgoCRBQePXvUNal9C+2nQyLnDISc5DH+VQjTSnSXAx3UfyrQw5d9x3IeAAOlQOqKTy2337VDGmUBDdJGf3ccnORIpIx+FQ6lcSC2QQpI0xztxwucd8cgVJqN5MgKWcqkgEklSeKzYb77VErPIZd7bN6qRilZ9BlC9sV1CwaC5uXtp3wZCm7bx/dLVY8O6QmmW7Ri+uLk5yzyPk59MVfuY7OZ0WZ0YtwoRsCiOy8jcPMBTGNtO72Hc0oUjkVdz4POSF4pZEclUt5IyM5ZGGMj61jLK0tw0cF15ToecLvP5Vcie6eYg+XcAD70YKN+VJEtdS0wmUM0y7B0IV880GWOJCw3hf7zdqY224UBWyBwQpHPqCaakdu0qv5IVwduVJx7cdKtK5LFmeNlJJJiZePmOD71XiS0kLIrHevJwSMCrGVlzy2QCD0/lVK5L5UxkkDgkDk0PQROkcDQnycbT/Fknj61j61bpP5USGQybhjY+NtWFuwzY2uHGRliq/pT38uPbidQx5J3CjdAYJWXTL22R9SDxMDlJeoPs/rWsoM7swVH9GBPPtUsRgkmdL1I5YGXG1sbf1qe2kibzLeOJYIhynlsMH8qVhNlZ5kjgXKscMAUQbv5VlahJNayTzG5ldXHETEbY/cD/PSteys3aSaW5mjW0D/u9g61zHiu6WJZSGVkb+PPy5pKN9BXOG8Za59mtJ9jMZW+VMcBj9K8YeGUOWODu5OSOOa6jxRf/btRYL/q0JA+veseCFri4jij6uwUficV7eGpqlDU8rEzdSdkfVN5qqPbM0rMY9ufLUdfx5qbT5x5G+SFY3bkAHd+XAx+Vc+txBNrCQCSCNseWwDbmx34rceOOFsrkRIQqtI3B/DtXjy0PUSKl9GsU73MsjC3x825v4quSQxmEIF/dn5zhutTwxDmRjkt3PJFQSXKqgf7zbthOOtNTCxHHbOLrzSxUbeEQYXHuajskSTUwxVnKg7RjAz7dh/9arYR5EYqAsY5yeS3tUscaom5j5gbsSPyHvT5x8thpjMK+ZESVyd4jVQzk9//AK/eqwXz52VZmD4+VSOn64qVUuReCQKyKOMBfu+5p014kZWMbpbgg8xrx+vAq0Atw89lalGKvMRgLtz/AFrIsXlSciRJN55QrnAH0qzbG5d/srqQu4AuWzj8O9dUHtdOiRpmAQfLlgBz7AVDlqWkVfD2kSANNqaRMXOVQDOB6k+proUVYR8pIU8BR0FcxqfiYJeQWmmQGaeQ8BsgbR9AfWpZdcnaYfZrddg4ZmP3SOtTr0HZnQysFVi5wuPp+tY9/ahLKWV7tyF+dQ4DAn047VzusS3N4BK19HFDu+YLkj9KdFMlmhExEyrgAseox6f0o5e4LQrXN/LAVl3RIJH+cKcYGPzA57Ukc5ikj5QqBjAGV/NuM0j3ElzPLKfL8kL2HT3xVqyja6wHzKuejjjHsKfKrajuTzbrcBofMd5R5hZWyMfTFTPf70WN0ZQ4HzA//Wq9a2zW4O1cKMfe4wPpS3ai4iZUYbO7gjFK6QupnRrDaRb1mMZByVTln+tXUu0VAwiJV+cZ5H0NZw22AWJUaJXOTK5DH8D2HvUsOyS6RGc5PQK3QepNNJMTLYWCaUiMYZh93OGP41o2NjPKoCI6nGArAkfn3rb0+wghjAVcn+8ea6CxtVUIWGcdMVcYdjmrYhQOBu7G8twSbXPP3krPjmIlAlR4znncvIr1W8skaJizHjt2rk9b05JI2aJws2OFPANFSDiTQxCn0OSnjiuFd0mUpkgrgEt7f59Kqm1SKP8Ads2D91gRnPrzxU7wrG8vmpiTGML0HqaYIIHykc8quFySef51jY6rkSiLKlkEnGHy5BHvxxSyzi3jaR41SNR1AB/lzUf2QOV2y75scB1IOPw4qG8SS3XfMiqoGCYxzii1yWxur63DJZBCAEA3AmvNviDrwTSSkRHmTfIqj+daOu3TozBmGxslSDXkuvXz396z5JjQlUB9K6qFJN3ZlVnyqxh3zfujznPNdh8M9LR7qW/vVJtrNGeQ+uByPx4H41yhiM86IoyxIAHvXpV4E8P+ELey4E1wvnzf7g+6v4tk/RRXozlpyo4oxfO5HrNlplrYuXht4FZgSSPvfnV9AHBRgWQtnaxz+VUo7hLUGS4kxngk5q3HMsah95ZG5UZzXiO76noplCR3/tJdqq1njBIb7knuO5rUgDFOE3EZ++MHNQgB4z5ahWJz93rUieYkYMjoCWwOKbiHMLLKViKzozRkYZQDgetM+1xQGOMssJYBYU6l+Owp+8SrJ+7LMvBDLjpQgZZIpCu1f7+eBSV2VsQ3F66MUdpItp6HuKlS+tEVFgbc7ckIu4n+lJe3Cys6MEDj7u7AH15FZtu6KZDb2wMhbC7GIOPXgfXpWiVwuh813fJq+xktXsxhmkIYOB2GOmatag4uVJmdyn8UW8Dd7A+vtVEecxlkmVpmUcYHQ/U/1qxDJvgV5JViZxzwGP044oskPmuXrO5LQLHDGbVW+UCVQSBWfqN+yTtFYoVDD76gHcPZfz5qWaAySI1qrBTgEZx/+sVKpxcCEyRoQcOpXJI9c0wIbOZ/KJ+z+ZMrbViyAOe9WLaxaVXNyqu2fm2nOM9s+lUJtSiimLQESpglSF4HY5NNm1ImaOC2CSOxzuEoK8c4waLXA1USGGd47eGNR6g/qB361bgZ4lZ3Ch0G0EYB/wC+azrOWOBd97IAU+YYPTPYd61LVoUge9uGj+zr+9B2YYH3x171k07lXJYI55rYvcSCAMCFEgwSfXHSknSWW0jjtfJEa/Luc5P16fWux8Grp+saet1NCPMJICuMcev0xim+JbS0jZY7YhV6uoPArolQapqpdHNHEXqezszlY7IXFqxlU+WBgKwznjqKoRaf5YFxIlugIOFbrjjGffitgJIGcSHbF/Cvp71j391tlaJogoz8jsd2R6gfnXOdFzp9M1MRbVuowqLjBB4xXY2WqWRiDCVVXGeTXmQvVkWBFKmLGBIxwAPrVWW9t2WVHuNxU42r8uR2rajNwdzlrYeNXc9Uv9c09Yjm4RuPujkmuJ13XYJMpFuDHpkYP4CsiC5vJUkDxxR4GCcFsiq19KLdiixr5n3iSpIx9aqrN1JczFSw8aWzG4SdUlIKsQVLEnP0NU2hKD92B5aj5SM5z6Gobp2jYSP8wYcHOSp9h0qOC6cKBLvldjj7udv17VnY3uOFzJasqOHLOfm2kDYP8Kq6pdJEjIhwT97dnLGi9nkVHllAQL/wIsPXFcrrl4YyMkMuNwOcnBpcl2O+hyPjXURH5iW+QJuUwfur3rhHBGfWtfVLhrq7dy2QOF+lZ1xwoAwSTgCvSpR5VY46j5mbXgHSf7S1xJJOIIfmZz24PP4DJ/Cm+P8AVze3MhQBRKcqo/hjHCD8hXT2FuuheDAJCFub/Kse4jHLk/U7V/CvM9WnNzdySHoTwPQVcfencylpE+qxFEXciTztp2lVT5VyOhJqr4g1F9OsSbWwmnkXAIQhhg8DmtiJ4FQbWBUe1UtS1Szs7cz3c8NtEDjdMxUH2ryVa9jsTM/Srm6ubON5bUwOfmETSBjge/arVpcy7ZCYXjjyTl2yc1Xsb6C9Kz2siy25U7GRSvHsavQhJUHyFd/GCwyfrQ7roXdElvIxGxyrNjPy9aSRkV1uGjLeXyvJ4qTyo2jWONlidTghc5HtUMkNwYvndVk6DY3y4pRs3qV0C4nzCD+63lsANyBn2FZaw3Lv+9f7ow5UlCfal/cx3UVzbTq0cpI29vwqy6yPNta4RISecKQ3sM/WrcrbAkTnbGj48tFYAAkndx7fjVEXS7EgL7Fzky52Kv41UniAvAGfeAvG3nHPr+dS2sNqsYW4jLKWPG7AznqapNNajsbV2dqxGzkEgCHdIRkkccisOO1uJp5JlJkZ8IF9R3z9f6U5dIQRSNbM8zlsYX5eD7+2K1ooEsLLKSPGQPMdk7j0oukBiCOeOQxoiRyM/wAqucbR3zVaxMKysk0I8wllIUht/wCXStyZQ8f2sLjC4EfHT15qlbW7Qy+bIsUIcHcTwxB7D3o5tAQ6yeMSbJEwMbgZSWOP7uTW7ZzySukEDmYkZww+57VR2RTWZUR/KCVAYgZ9jz7VZ0tVtZ45Yx88ke0KoJUc89+lZ2uUdLpMjwjLxMknTI5z7g1Jdami5Rd0so6qByKp3XmNDII5EIVfmXBGD7f4Vio1yLpmkCr5g3ZIHPp/+qi2hHU2zMJQTyvHRuTWHJLfT621uLaIaeqZaUygkn0wOlayzBbcZYZA6twM1RlWKFJZ4bf/AEhxy6jlvxqb2KIb5YImR4EjaQqRuOc/TisyW0mOCD5gJGAVxtq9aW8kbNLdS7IyeEDY6+vrWW+uo26Ly1UxSEfe/lzVRu9hMsQTx28PlljBOSF3xncGJPA9h61U1LVZoN0UDOd33tnzYOf/AK1ZrGeQSzTMWA5B4cqPy4+tSoIbUQZkJhYbxIpIIb39TW1u5Fy7YxGS4SOW4kZQoJjZem7mtMwSqJcuhs8BRFtUY9896wTfwrJGLfzIbjrIMEjB7etVPEd3KsCSHYkhbKYZs4HHTtUONxp2IvEPlx3CTrLvR/vAdMZrhvGepMP9HQjLdT6Cm6rdhFZVmYHOSrE59a5q/uXu7p5pDkt0+ldNKnbUxnMrEYz6Vd8J6a+seIIYlXcsbAkdiewP41m3L7Iyc4J6V3nhi3/sLwtPfNhby7zDF7MwyT/wFP8A0KuiTaWhgtWZPxE1VHkeO3bMKj7NAfVFPLficmuAlP8ALNW9euxdatsjJMUWFFU5zwcVvCPKtTnnPmPoBddmilzJIx29MjNWmu9M1ba+pWK3LwHKuSevpivIrHxZCxQTB05B55GfrXQafrsMmTHMGVhyA3X2rmlh7a2NYV0z07TL6zmdktYxFGmRggoAa2oniito3tovOUnhUG7j1BrzUarGbdFR2Vl6cZ2n39qrrrF6nlASOoQ7UeNiCW9eO1YSw7ZvGsj1MapvYmdBEQcL149z71ka9p1vq+mmJmR7tWJQmVo8ZGCwC9656y8d3sdwlvcMl5Ep2kXiI/XjgnnH41s2eu2b30bXlkoGNoMOVXHXAzz39azlQcHoaRqJljRNO1Swa1t2uLO4sVh2hQhQx+w9vethLNSvzNuweAWyBVL7ZYDLW0xzk4jLElf8akt7vMgGEMfbnkn1xWElK5smmiw9q6sTEoUsMcpkmmm3twzq1v5kynn5Mc/y/GrG9SW2dcZ3EbsH6U+5nlnRSAPu/OWwp+uO30qX2ZSsOs4D/rdqxgjDKDwPp2qlqNtJOFXzHRA2473Ck/l1pdLtr61t5XmvnuCzblUxhNvt71aFvMkollkZxtymcZAPpRsFzPmee5V4YZFjCAbnKngfX/Jp9laLcxCT5kwcDGM8dv8APNIxaN/LkcvI7ZcnGFX0FasCtt2hM47nFO4FC5sdlsyoiHJ7tkD8DU+nW03lot84RgRnZkCrISQMrR8MD/F/Si+ECQeZdzttU/MAMildgR6uRc2bLZ3M8fzY8xGHb9azzdxWD20N5NLO7AZmlwB9OeapzWUtw0cun3Mdvbg7mR0JZqswafahopGhZpYj5gkkPOfUZ/lTHoackqRoC+0rwRkc/rUD+S6NI0vJ5yGx+FYOq3kyho41t2Rs9i52/Tp+VV7OwdoIZzII88EbsHPuKtQurk3LetokdrI0dxvUjpgvg+4FY1jPaFzBLGM95O5P0xWmyTNAI45YwM7zsxlvUf8A16p6lpEE6wfvRDGj7ZHWUfID1+XFXBWJbLkFzEEWS22SRoxUpMcAn2GKxb64eG6EzNNG2z5VC4APUYOOgrVk061R2mtrl5EijI+ZOAPT61FbRhxD9pZ3nf7iOcjb2qlYko28d9MjXG2MhV3NvyN3c9OSao6zeK+qxXd5eRSqqbBEqY24GMHPNdBqLLJalSsaFDhT2zXn/i0R2t7bWqNkAZcr0z1604NSdhS0VznNYmBmJVVVn5YZ6HNZtNvpt9zI4ICs2QMZ/WqbTSd25+n4/wCfpXfGGhyOZp6HYNq2uQ26oWjUgsMdeRx+JwK6zx1fRwu1rAxMVopt0weC5/1jfmK1PCulJo/hHTNUtCZNZ1CVnU5ysaH5YlI6ZOGfPoFrz/xFKVeVN24RAru67mycn8TU2vKwXtG5yULeZeMxySTnPrU1weDUViMysfrTrn7ua6nuci+FkANSRuytlSQfY1EORmlrY5jVs9bvLU5WUsB2fkVpQeI1ZlaeNlYHqpyPyrmQaM1LgmWptHoqatYXwiZbtVkU5wwxn2rq7HVVQR7XRgOVLnJ+leHk1Zt765tyDFMy46DdWUqKZrGs0ezRanC93LJDEFU5GAerHr/StlLp2eNlwhHDZPTjivF9P8UXNvIDNGsuOvY/XNdNY+NLWRBFKGjB7tyPzrkq4Z3ujrhiVbU9cXWZY5Y0iOGA6PznjvWxaauTk3LJ5gwdoUDtXlVnq0cpUwXEbbuMg5NadvqyqQ0rlmbnaTwfrXNKgzdVkeoJrEOUBYAt0z6+1XrUW7KRHdGZyd2GfJzXksd7m6Qyl9jcYHT8K6fRb/MojjlxGp6jr71hOi4m0aiZ1zoI7gRrEWkfrsHQe/tUiRSknaNu042k4JrETUpvLYRTbMvgFhnjntVm01VXVYrot8oOTHxn8KhQZXNc1Ly52IXfYjAY55/WsdHU3SzzyTEdPLByrfhUr6tZ3JMaSNwmMlcD6D3rA1DWLZLkIC5kVwuEO7r6inGDHzG7cyxFGkcKqIc9c4/rXI3F/eT3UUMUMvloCAu7AcE9T3rZB2ruMhcdZCW4Bqrc3kaAYlVbhjtUquc57VUdBblNhZ2M/mXCysHxuMZz06jNaOjy2twblYG3xOvmKpHCntmsDWba1QGW/Z/MdgfLQ8A+tVY5ra2if7AMXErAs+4EIp4x6n6e9a2bRLdjor2EIkVqs0S7fmznGGJzx61DpcS75A1sZrF32tNuznn+7XPpP/xMFXUbsxqjFv3gBVj0/CuotVnisVcbWLMdwQ7Qx/rSknHQVxdSnxJ9kti+wvkDjB45H8qp+fmaT7RHKk2NsbeYWUYHp2qE3cEl95M8UsKBCHbPAPYisHVtSlhIis7gyQqv3tnCnPf6/wBKErg2aC3l3BJqEV5hooyGhfAwyEfzzXlXja//AOJhthmLtje57A9hXY6xqbfYmb7VG2RgnGBuPv2rzq8spZ7e8uQyuYWy7BsgZOBXVhoJO7MMRJtWRkfbriU5MhpfPkLKC+7noen+f/r1Zt9OmC7tsbA8A7vzqa20tlfdIRkdBnNd3NE8+NObO20/xddSaXDYTmR47VJXiViMB3AQPnqcKMDPQCuV1Z8W0hqeNCPvEE+tUdbbFrj1OKyVnLQ6GnGDuzM00AhyallUNgUyw+WAmnM3DHHXj8auT1MobFBTwKeKii+6KkFdByCg4pSabRQA7OKQHNJSigBaM4opCcUASRzPEwaN2Q+oOK1bbxDfQY3OJQOMOM/rWLmjOalxTLUpLY7WHxgkiIl1AQQRkqeOK6LTPE8EwMcd6YtwO3j7pryigMe3FZuhFmka8ke86Pr1xKXFw5eFQFjkB+915NaBv22urvm3kXaDn5ga8EtNUvLXiGeRR6ZzWvbeLb6OBoZmLq/cHBFc8sNrobxxR6xbahODdfaNjRqf3Y53DjGaj0+X7Fp5NxKHvSxKGMkuB1xkf1rzuy8SxNP/AKTNIECgAv1P1ra03WrZpZBGQBn749Kh0GjRV7naWGsvdyTNKgEZOVLj+tN1a+8ne0MjF1Ay2QTz2Gawor0SBS86LG3ADgDdSarHJNC7mXMYAAUEZOO2azVF3NvbJo1DqMU0kaLtXC/PJKpI59a1LS/tolu4hK0gQiP92VXnH5jvXLT3wigtFgj3Q5/eleQxxwPwyas2Wp29qHcw4mLhNq4K4xwD9c0pQt0CNQ05pTZyMZmSa2kXzIlByQenBPetS3S91G1T7L5XkyAbiz4IPvisGW7nnjDv5SRoMiNlAGD2BrrPDkct1polgt9lqX+UtggYBOAeg6dDWU00aRmmYutIdOhEZKzTOcsUB2j61iT3xtYRlFPmEoxI4PHb2rU1K8SW+kdEbbIpJOcZHPb2rjtd1BY4vOYFgPljBOeccf1ohHmCUrHL67ciS4aNT8g+ZsdCap2UYmR0LOEb5iFPX0qjdzbs5+83NaOmcL/wGvR5eVHEpczNNL2W4t0tZth+yHy0IXHy9en1J570wdB3qtBxfzj2FW+grNmkXYaelY/iBvkQe9bBrB19syotVT3M6z91kcHy2wx3NWrCDz7yKM52g7mqrDykQ9Bn8a3tCiIV5ccucL9KqpLlFTjc5MKFGBSiiiuo4RaKSgUALR3oooAM4NGc0UUAGcUZpDRQAuaM5pKKAHCjOKSigBc05JGRgVYqfamUZxQO5qR63ciJY5is0anID9voe1alp4jHlSxuXhLHKsvIBrl85oqHBMpTaO707XMRbIJI5CQR8w5NTpcqs6TSAlW+bCnp/wDXrz3oc9KtQajcwMpWQkL0DDIqXTLVRnoV1rcRud0YIUHhHHOTxk1NputtZoImd9ryhm2k4PXj8s1wcOsDzWeeIZPdamTVYnY7WUe5GCKzlRTVrGkazWtz1HUbs3lqzs3kqRwpIx7fpXmus3hmmKbh5aHAx0zUtxrTNCYUfzCVxvzWQ/3OufxrKnS5WbupzIoTsWlYn0re08YU+hAH6VgP/rD16gcV0Cyw2tpCwkQs67mTkEfnXRNdDCm/ebH2x33tw/YED8hVs1V01T5LSMCGc5OatGueR0rYaelc5rTbrzHpXRnpXMX7b9Qb61pR3bMa791IuQLu2qOpAArqbSHyokQDgD9axdKh33C5GQozXQx47VjVepvSVj//2Q=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30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Friend</dc:creator>
  <cp:lastModifiedBy>Cynthia Friend</cp:lastModifiedBy>
  <cp:revision>38</cp:revision>
  <cp:lastPrinted>2014-07-16T18:04:37Z</cp:lastPrinted>
  <dcterms:created xsi:type="dcterms:W3CDTF">2014-05-06T12:50:09Z</dcterms:created>
  <dcterms:modified xsi:type="dcterms:W3CDTF">2014-07-16T18:09:22Z</dcterms:modified>
</cp:coreProperties>
</file>